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20"/>
  </p:notesMasterIdLst>
  <p:handoutMasterIdLst>
    <p:handoutMasterId r:id="rId21"/>
  </p:handoutMasterIdLst>
  <p:sldIdLst>
    <p:sldId id="256" r:id="rId2"/>
    <p:sldId id="285" r:id="rId3"/>
    <p:sldId id="273" r:id="rId4"/>
    <p:sldId id="286" r:id="rId5"/>
    <p:sldId id="257" r:id="rId6"/>
    <p:sldId id="277" r:id="rId7"/>
    <p:sldId id="280" r:id="rId8"/>
    <p:sldId id="261" r:id="rId9"/>
    <p:sldId id="271" r:id="rId10"/>
    <p:sldId id="262" r:id="rId11"/>
    <p:sldId id="282" r:id="rId12"/>
    <p:sldId id="272" r:id="rId13"/>
    <p:sldId id="281" r:id="rId14"/>
    <p:sldId id="258" r:id="rId15"/>
    <p:sldId id="288" r:id="rId16"/>
    <p:sldId id="287" r:id="rId17"/>
    <p:sldId id="275" r:id="rId18"/>
    <p:sldId id="283"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1143D-5B21-4F3A-99CC-5C14DAFBECD8}" v="41" dt="2021-09-09T01:47:01.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68" d="100"/>
          <a:sy n="68" d="100"/>
        </p:scale>
        <p:origin x="12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charset="0"/>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charset="0"/>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F6F78436-1ED4-4CC7-B86D-7E1068C178EB}" type="slidenum">
              <a:rPr lang="en-US" altLang="en-US"/>
              <a:pPr/>
              <a:t>‹#›</a:t>
            </a:fld>
            <a:endParaRPr lang="en-US" altLang="en-US"/>
          </a:p>
        </p:txBody>
      </p:sp>
    </p:spTree>
    <p:extLst>
      <p:ext uri="{BB962C8B-B14F-4D97-AF65-F5344CB8AC3E}">
        <p14:creationId xmlns:p14="http://schemas.microsoft.com/office/powerpoint/2010/main" val="110644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Times"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Times" charset="0"/>
              </a:defRPr>
            </a:lvl1pPr>
          </a:lstStyle>
          <a:p>
            <a:pPr>
              <a:defRPr/>
            </a:pPr>
            <a:fld id="{49AB67D9-00DE-4A45-8ABB-339871A7F520}" type="datetimeFigureOut">
              <a:rPr lang="en-US"/>
              <a:pPr>
                <a:defRPr/>
              </a:pPr>
              <a:t>12/5/2021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Times"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2FEBB49-7212-441C-B6CB-F25F29A4379F}" type="slidenum">
              <a:rPr lang="en-US" altLang="en-US"/>
              <a:pPr/>
              <a:t>‹#›</a:t>
            </a:fld>
            <a:endParaRPr lang="en-US" altLang="en-US"/>
          </a:p>
        </p:txBody>
      </p:sp>
    </p:spTree>
    <p:extLst>
      <p:ext uri="{BB962C8B-B14F-4D97-AF65-F5344CB8AC3E}">
        <p14:creationId xmlns:p14="http://schemas.microsoft.com/office/powerpoint/2010/main" val="230089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07DACBE-4D57-46D8-A81D-949FA3F15EAE}" type="slidenum">
              <a:rPr lang="en-US" altLang="en-US" sz="1200"/>
              <a:pPr/>
              <a:t>1</a:t>
            </a:fld>
            <a:endParaRPr lang="en-US" altLang="en-US" sz="1200"/>
          </a:p>
        </p:txBody>
      </p:sp>
    </p:spTree>
    <p:extLst>
      <p:ext uri="{BB962C8B-B14F-4D97-AF65-F5344CB8AC3E}">
        <p14:creationId xmlns:p14="http://schemas.microsoft.com/office/powerpoint/2010/main" val="7533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52E5B1E-F783-469F-894A-AE4A4C2EAFA2}" type="slidenum">
              <a:rPr lang="en-US" altLang="en-US" sz="1200"/>
              <a:pPr/>
              <a:t>14</a:t>
            </a:fld>
            <a:endParaRPr lang="en-US" altLang="en-US" sz="1200"/>
          </a:p>
        </p:txBody>
      </p:sp>
    </p:spTree>
    <p:extLst>
      <p:ext uri="{BB962C8B-B14F-4D97-AF65-F5344CB8AC3E}">
        <p14:creationId xmlns:p14="http://schemas.microsoft.com/office/powerpoint/2010/main" val="385113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5DBB4C3-45CA-4B17-B669-C47807890835}" type="slidenum">
              <a:rPr lang="en-US" altLang="en-US" sz="1200"/>
              <a:pPr/>
              <a:t>17</a:t>
            </a:fld>
            <a:endParaRPr lang="en-US" altLang="en-US" sz="1200"/>
          </a:p>
        </p:txBody>
      </p:sp>
    </p:spTree>
    <p:extLst>
      <p:ext uri="{BB962C8B-B14F-4D97-AF65-F5344CB8AC3E}">
        <p14:creationId xmlns:p14="http://schemas.microsoft.com/office/powerpoint/2010/main" val="11657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432B5C4-9247-47B0-A2E9-9C87D8D83F36}" type="slidenum">
              <a:rPr lang="en-US" altLang="en-US" sz="1200"/>
              <a:pPr/>
              <a:t>3</a:t>
            </a:fld>
            <a:endParaRPr lang="en-US" altLang="en-US" sz="1200"/>
          </a:p>
        </p:txBody>
      </p:sp>
    </p:spTree>
    <p:extLst>
      <p:ext uri="{BB962C8B-B14F-4D97-AF65-F5344CB8AC3E}">
        <p14:creationId xmlns:p14="http://schemas.microsoft.com/office/powerpoint/2010/main" val="305558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EBB49-7212-441C-B6CB-F25F29A4379F}" type="slidenum">
              <a:rPr lang="en-US" altLang="en-US" smtClean="0"/>
              <a:pPr/>
              <a:t>4</a:t>
            </a:fld>
            <a:endParaRPr lang="en-US" altLang="en-US"/>
          </a:p>
        </p:txBody>
      </p:sp>
    </p:spTree>
    <p:extLst>
      <p:ext uri="{BB962C8B-B14F-4D97-AF65-F5344CB8AC3E}">
        <p14:creationId xmlns:p14="http://schemas.microsoft.com/office/powerpoint/2010/main" val="178932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D6B2D5-2C1B-403D-B96E-B492D8FD9C2B}" type="slidenum">
              <a:rPr lang="en-US" altLang="en-US" sz="1200"/>
              <a:pPr/>
              <a:t>5</a:t>
            </a:fld>
            <a:endParaRPr lang="en-US" altLang="en-US" sz="1200"/>
          </a:p>
        </p:txBody>
      </p:sp>
    </p:spTree>
    <p:extLst>
      <p:ext uri="{BB962C8B-B14F-4D97-AF65-F5344CB8AC3E}">
        <p14:creationId xmlns:p14="http://schemas.microsoft.com/office/powerpoint/2010/main" val="408862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8D6B2D5-2C1B-403D-B96E-B492D8FD9C2B}" type="slidenum">
              <a:rPr lang="en-US" altLang="en-US" sz="1200"/>
              <a:pPr/>
              <a:t>6</a:t>
            </a:fld>
            <a:endParaRPr lang="en-US" altLang="en-US" sz="1200"/>
          </a:p>
        </p:txBody>
      </p:sp>
    </p:spTree>
    <p:extLst>
      <p:ext uri="{BB962C8B-B14F-4D97-AF65-F5344CB8AC3E}">
        <p14:creationId xmlns:p14="http://schemas.microsoft.com/office/powerpoint/2010/main" val="21540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A5365CC-1A91-4957-98D2-F5AF21FDDB22}" type="slidenum">
              <a:rPr lang="en-US" altLang="en-US" sz="1200"/>
              <a:pPr/>
              <a:t>8</a:t>
            </a:fld>
            <a:endParaRPr lang="en-US" altLang="en-US" sz="1200"/>
          </a:p>
        </p:txBody>
      </p:sp>
    </p:spTree>
    <p:extLst>
      <p:ext uri="{BB962C8B-B14F-4D97-AF65-F5344CB8AC3E}">
        <p14:creationId xmlns:p14="http://schemas.microsoft.com/office/powerpoint/2010/main" val="407212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82E8CA1-AA6E-4AEF-BC2B-22D2F03353A4}" type="slidenum">
              <a:rPr lang="en-US" altLang="en-US" sz="1200"/>
              <a:pPr/>
              <a:t>9</a:t>
            </a:fld>
            <a:endParaRPr lang="en-US" altLang="en-US" sz="1200"/>
          </a:p>
        </p:txBody>
      </p:sp>
    </p:spTree>
    <p:extLst>
      <p:ext uri="{BB962C8B-B14F-4D97-AF65-F5344CB8AC3E}">
        <p14:creationId xmlns:p14="http://schemas.microsoft.com/office/powerpoint/2010/main" val="126032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4B85D9A-A32B-44B2-99AF-C5B3DF835871}" type="slidenum">
              <a:rPr lang="en-US" altLang="en-US" sz="1200"/>
              <a:pPr/>
              <a:t>10</a:t>
            </a:fld>
            <a:endParaRPr lang="en-US" altLang="en-US" sz="1200"/>
          </a:p>
        </p:txBody>
      </p:sp>
    </p:spTree>
    <p:extLst>
      <p:ext uri="{BB962C8B-B14F-4D97-AF65-F5344CB8AC3E}">
        <p14:creationId xmlns:p14="http://schemas.microsoft.com/office/powerpoint/2010/main" val="147212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1D4C85-407D-4946-872B-2C7A04100A19}" type="slidenum">
              <a:rPr lang="en-US" altLang="en-US" sz="1200"/>
              <a:pPr/>
              <a:t>12</a:t>
            </a:fld>
            <a:endParaRPr lang="en-US" altLang="en-US" sz="1200"/>
          </a:p>
        </p:txBody>
      </p:sp>
    </p:spTree>
    <p:extLst>
      <p:ext uri="{BB962C8B-B14F-4D97-AF65-F5344CB8AC3E}">
        <p14:creationId xmlns:p14="http://schemas.microsoft.com/office/powerpoint/2010/main" val="233586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86411D15-DEAF-4530-9DF0-EEC9F9E096F8}" type="slidenum">
              <a:rPr lang="en-US" altLang="en-US"/>
              <a:pPr/>
              <a:t>‹#›</a:t>
            </a:fld>
            <a:endParaRPr lang="en-US" altLang="en-US"/>
          </a:p>
        </p:txBody>
      </p:sp>
    </p:spTree>
    <p:extLst>
      <p:ext uri="{BB962C8B-B14F-4D97-AF65-F5344CB8AC3E}">
        <p14:creationId xmlns:p14="http://schemas.microsoft.com/office/powerpoint/2010/main" val="145614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627BF1-6BBB-4E7A-9AE8-1EBBC24D96BC}" type="slidenum">
              <a:rPr lang="en-US" altLang="en-US"/>
              <a:pPr/>
              <a:t>‹#›</a:t>
            </a:fld>
            <a:endParaRPr lang="en-US" altLang="en-US"/>
          </a:p>
        </p:txBody>
      </p:sp>
    </p:spTree>
    <p:extLst>
      <p:ext uri="{BB962C8B-B14F-4D97-AF65-F5344CB8AC3E}">
        <p14:creationId xmlns:p14="http://schemas.microsoft.com/office/powerpoint/2010/main" val="280906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B87A8B77-6CD2-49A5-93E9-F9E7F5FF959A}" type="slidenum">
              <a:rPr lang="en-US" altLang="en-US"/>
              <a:pPr/>
              <a:t>‹#›</a:t>
            </a:fld>
            <a:endParaRPr lang="en-US" altLang="en-US"/>
          </a:p>
        </p:txBody>
      </p:sp>
    </p:spTree>
    <p:extLst>
      <p:ext uri="{BB962C8B-B14F-4D97-AF65-F5344CB8AC3E}">
        <p14:creationId xmlns:p14="http://schemas.microsoft.com/office/powerpoint/2010/main" val="387301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E02BBF-290E-4709-ABEE-CD6F204DE74C}" type="slidenum">
              <a:rPr lang="en-US" altLang="en-US"/>
              <a:pPr/>
              <a:t>‹#›</a:t>
            </a:fld>
            <a:endParaRPr lang="en-US" altLang="en-US"/>
          </a:p>
        </p:txBody>
      </p:sp>
    </p:spTree>
    <p:extLst>
      <p:ext uri="{BB962C8B-B14F-4D97-AF65-F5344CB8AC3E}">
        <p14:creationId xmlns:p14="http://schemas.microsoft.com/office/powerpoint/2010/main" val="313776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BF762975-3CEF-4D38-8A8B-92909296795B}" type="slidenum">
              <a:rPr lang="en-US" altLang="en-US"/>
              <a:pPr/>
              <a:t>‹#›</a:t>
            </a:fld>
            <a:endParaRPr lang="en-US" altLang="en-US"/>
          </a:p>
        </p:txBody>
      </p:sp>
    </p:spTree>
    <p:extLst>
      <p:ext uri="{BB962C8B-B14F-4D97-AF65-F5344CB8AC3E}">
        <p14:creationId xmlns:p14="http://schemas.microsoft.com/office/powerpoint/2010/main" val="26606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F4C78B0E-C74F-4FBE-A632-51C75F308D2D}" type="slidenum">
              <a:rPr lang="en-US" altLang="en-US"/>
              <a:pPr/>
              <a:t>‹#›</a:t>
            </a:fld>
            <a:endParaRPr lang="en-US" altLang="en-US"/>
          </a:p>
        </p:txBody>
      </p:sp>
    </p:spTree>
    <p:extLst>
      <p:ext uri="{BB962C8B-B14F-4D97-AF65-F5344CB8AC3E}">
        <p14:creationId xmlns:p14="http://schemas.microsoft.com/office/powerpoint/2010/main" val="287286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E553937-D2C3-4A1D-A527-736CB9F79C05}" type="slidenum">
              <a:rPr lang="en-US" altLang="en-US"/>
              <a:pPr/>
              <a:t>‹#›</a:t>
            </a:fld>
            <a:endParaRPr lang="en-US" altLang="en-US"/>
          </a:p>
        </p:txBody>
      </p:sp>
    </p:spTree>
    <p:extLst>
      <p:ext uri="{BB962C8B-B14F-4D97-AF65-F5344CB8AC3E}">
        <p14:creationId xmlns:p14="http://schemas.microsoft.com/office/powerpoint/2010/main" val="13639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C65C4A9-959A-41AC-9ECE-ABC73D9A2003}" type="slidenum">
              <a:rPr lang="en-US" altLang="en-US"/>
              <a:pPr/>
              <a:t>‹#›</a:t>
            </a:fld>
            <a:endParaRPr lang="en-US" altLang="en-US"/>
          </a:p>
        </p:txBody>
      </p:sp>
    </p:spTree>
    <p:extLst>
      <p:ext uri="{BB962C8B-B14F-4D97-AF65-F5344CB8AC3E}">
        <p14:creationId xmlns:p14="http://schemas.microsoft.com/office/powerpoint/2010/main" val="69945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fld id="{624CA308-F321-48CE-B708-A55667BAEB00}" type="slidenum">
              <a:rPr lang="en-US" altLang="en-US"/>
              <a:pPr/>
              <a:t>‹#›</a:t>
            </a:fld>
            <a:endParaRPr lang="en-US" altLang="en-US"/>
          </a:p>
        </p:txBody>
      </p:sp>
    </p:spTree>
    <p:extLst>
      <p:ext uri="{BB962C8B-B14F-4D97-AF65-F5344CB8AC3E}">
        <p14:creationId xmlns:p14="http://schemas.microsoft.com/office/powerpoint/2010/main" val="243967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CE23DE57-5821-4051-B679-C13C8C318D12}" type="slidenum">
              <a:rPr lang="en-US" altLang="en-US"/>
              <a:pPr/>
              <a:t>‹#›</a:t>
            </a:fld>
            <a:endParaRPr lang="en-US" altLang="en-US"/>
          </a:p>
        </p:txBody>
      </p:sp>
    </p:spTree>
    <p:extLst>
      <p:ext uri="{BB962C8B-B14F-4D97-AF65-F5344CB8AC3E}">
        <p14:creationId xmlns:p14="http://schemas.microsoft.com/office/powerpoint/2010/main" val="98622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EF410151-8ACA-4320-B202-B0139973EC87}" type="slidenum">
              <a:rPr lang="en-US" altLang="en-US"/>
              <a:pPr/>
              <a:t>‹#›</a:t>
            </a:fld>
            <a:endParaRPr lang="en-US" altLang="en-US"/>
          </a:p>
        </p:txBody>
      </p:sp>
    </p:spTree>
    <p:extLst>
      <p:ext uri="{BB962C8B-B14F-4D97-AF65-F5344CB8AC3E}">
        <p14:creationId xmlns:p14="http://schemas.microsoft.com/office/powerpoint/2010/main" val="386841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imes" charset="0"/>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Times"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3B7C319E-5D10-4BE8-9C34-A88DE30B7BFF}" type="slidenum">
              <a:rPr lang="en-US" altLang="en-US"/>
              <a:pPr/>
              <a:t>‹#›</a:t>
            </a:fld>
            <a:endParaRPr lang="en-US" alt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5" r:id="rId1"/>
    <p:sldLayoutId id="2147483770" r:id="rId2"/>
    <p:sldLayoutId id="2147483776" r:id="rId3"/>
    <p:sldLayoutId id="2147483771" r:id="rId4"/>
    <p:sldLayoutId id="2147483772" r:id="rId5"/>
    <p:sldLayoutId id="2147483773" r:id="rId6"/>
    <p:sldLayoutId id="2147483777" r:id="rId7"/>
    <p:sldLayoutId id="2147483778" r:id="rId8"/>
    <p:sldLayoutId id="2147483779" r:id="rId9"/>
    <p:sldLayoutId id="2147483774" r:id="rId10"/>
    <p:sldLayoutId id="2147483780"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osproject.org/"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ublicdomainfiles.com/show_file.php?id=13489786811457"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www.pngall.com/dollar-png"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revistamagisterioelrecreo.blogspot.com/2016/05/la-familia-como-agente-socializador.html" TargetMode="External"/><Relationship Id="rId7" Type="http://schemas.openxmlformats.org/officeDocument/2006/relationships/hyperlink" Target="https://freesvg.org/studying-together"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pixabay.com/fr/gar%C3%A7on-enfant-enfants-table-1443458/"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ech.services@lok12.org" TargetMode="External"/><Relationship Id="rId2" Type="http://schemas.openxmlformats.org/officeDocument/2006/relationships/hyperlink" Target="mailto:teacher.teacher@lok12.org" TargetMode="External"/><Relationship Id="rId1" Type="http://schemas.openxmlformats.org/officeDocument/2006/relationships/slideLayout" Target="../slideLayouts/slideLayout2.xml"/><Relationship Id="rId5" Type="http://schemas.openxmlformats.org/officeDocument/2006/relationships/hyperlink" Target="https://en.wikipedia.org/wiki/All_for_Kids"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reesvg.org/hp-android-smartpho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rtlCol="0"/>
          <a:lstStyle/>
          <a:p>
            <a:pPr eaLnBrk="1" fontAlgn="auto" hangingPunct="1">
              <a:spcAft>
                <a:spcPts val="0"/>
              </a:spcAft>
              <a:defRPr/>
            </a:pPr>
            <a:r>
              <a:rPr lang="en-US" sz="4000" b="1">
                <a:effectLst>
                  <a:outerShdw blurRad="38100" dist="38100" dir="2700000" algn="tl">
                    <a:srgbClr val="000000">
                      <a:alpha val="43137"/>
                    </a:srgbClr>
                  </a:outerShdw>
                </a:effectLst>
                <a:latin typeface="Century Gothic" pitchFamily="34" charset="0"/>
              </a:rPr>
              <a:t>Welcome to Curriculum Night</a:t>
            </a:r>
          </a:p>
        </p:txBody>
      </p:sp>
      <p:sp>
        <p:nvSpPr>
          <p:cNvPr id="2051" name="Rectangle 3"/>
          <p:cNvSpPr>
            <a:spLocks noGrp="1" noChangeArrowheads="1"/>
          </p:cNvSpPr>
          <p:nvPr>
            <p:ph type="subTitle" idx="1"/>
          </p:nvPr>
        </p:nvSpPr>
        <p:spPr>
          <a:xfrm>
            <a:off x="1371600" y="3962400"/>
            <a:ext cx="6400800" cy="1447800"/>
          </a:xfrm>
        </p:spPr>
        <p:txBody>
          <a:bodyPr rtlCol="0">
            <a:noAutofit/>
          </a:bodyPr>
          <a:lstStyle/>
          <a:p>
            <a:pPr eaLnBrk="1" fontAlgn="auto" hangingPunct="1">
              <a:spcAft>
                <a:spcPts val="0"/>
              </a:spcAft>
              <a:defRPr/>
            </a:pPr>
            <a:r>
              <a:rPr lang="en-US" sz="2800" b="1">
                <a:solidFill>
                  <a:srgbClr val="FF6600"/>
                </a:solidFill>
                <a:effectLst>
                  <a:outerShdw blurRad="38100" dist="38100" dir="2700000" algn="tl">
                    <a:srgbClr val="000000">
                      <a:alpha val="43137"/>
                    </a:srgbClr>
                  </a:outerShdw>
                </a:effectLst>
                <a:latin typeface="Century Gothic" pitchFamily="34" charset="0"/>
              </a:rPr>
              <a:t>Mrs. Kyle </a:t>
            </a:r>
          </a:p>
          <a:p>
            <a:pPr eaLnBrk="1" fontAlgn="auto" hangingPunct="1">
              <a:spcAft>
                <a:spcPts val="0"/>
              </a:spcAft>
              <a:defRPr/>
            </a:pPr>
            <a:r>
              <a:rPr lang="en-US" sz="2800" b="1">
                <a:solidFill>
                  <a:srgbClr val="FF6600"/>
                </a:solidFill>
                <a:effectLst>
                  <a:outerShdw blurRad="38100" dist="38100" dir="2700000" algn="tl">
                    <a:srgbClr val="000000">
                      <a:alpha val="43137"/>
                    </a:srgbClr>
                  </a:outerShdw>
                </a:effectLst>
                <a:latin typeface="Century Gothic" pitchFamily="34" charset="0"/>
              </a:rPr>
              <a:t>Fourth Grade</a:t>
            </a:r>
          </a:p>
          <a:p>
            <a:pPr eaLnBrk="1" fontAlgn="auto" hangingPunct="1">
              <a:spcAft>
                <a:spcPts val="0"/>
              </a:spcAft>
              <a:defRPr/>
            </a:pPr>
            <a:r>
              <a:rPr lang="en-US" sz="2800" b="1">
                <a:solidFill>
                  <a:srgbClr val="FF6600"/>
                </a:solidFill>
                <a:effectLst>
                  <a:outerShdw blurRad="38100" dist="38100" dir="2700000" algn="tl">
                    <a:srgbClr val="000000">
                      <a:alpha val="43137"/>
                    </a:srgbClr>
                  </a:outerShdw>
                </a:effectLst>
                <a:latin typeface="Century Gothic" pitchFamily="34" charset="0"/>
              </a:rPr>
              <a:t>Room 17</a:t>
            </a:r>
          </a:p>
        </p:txBody>
      </p:sp>
      <p:graphicFrame>
        <p:nvGraphicFramePr>
          <p:cNvPr id="8196" name="Object 4"/>
          <p:cNvGraphicFramePr>
            <a:graphicFrameLocks noChangeAspect="1"/>
          </p:cNvGraphicFramePr>
          <p:nvPr/>
        </p:nvGraphicFramePr>
        <p:xfrm>
          <a:off x="1524000" y="609600"/>
          <a:ext cx="6172200" cy="1427163"/>
        </p:xfrm>
        <a:graphic>
          <a:graphicData uri="http://schemas.openxmlformats.org/presentationml/2006/ole">
            <mc:AlternateContent xmlns:mc="http://schemas.openxmlformats.org/markup-compatibility/2006">
              <mc:Choice xmlns:v="urn:schemas-microsoft-com:vml" Requires="v">
                <p:oleObj spid="_x0000_s1026" name="Document" r:id="rId4" imgW="4014216" imgH="929640" progId="Word.Document.8">
                  <p:embed/>
                </p:oleObj>
              </mc:Choice>
              <mc:Fallback>
                <p:oleObj name="Document" r:id="rId4" imgW="4014216" imgH="929640" progId="Word.Document.8">
                  <p:embed/>
                  <p:pic>
                    <p:nvPicPr>
                      <p:cNvPr id="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9600"/>
                        <a:ext cx="6172200"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idx="1"/>
          </p:nvPr>
        </p:nvSpPr>
        <p:spPr>
          <a:xfrm>
            <a:off x="461810" y="2728370"/>
            <a:ext cx="8001000" cy="3450921"/>
          </a:xfrm>
        </p:spPr>
        <p:txBody>
          <a:bodyPr/>
          <a:lstStyle/>
          <a:p>
            <a:pPr eaLnBrk="1" hangingPunct="1">
              <a:lnSpc>
                <a:spcPct val="90000"/>
              </a:lnSpc>
              <a:buFontTx/>
              <a:buNone/>
            </a:pPr>
            <a:r>
              <a:rPr lang="en-US" altLang="en-US" sz="3000" b="1" u="sng">
                <a:latin typeface="Century Gothic"/>
              </a:rPr>
              <a:t>Math</a:t>
            </a:r>
          </a:p>
          <a:p>
            <a:pPr eaLnBrk="1" hangingPunct="1">
              <a:lnSpc>
                <a:spcPct val="90000"/>
              </a:lnSpc>
            </a:pPr>
            <a:r>
              <a:rPr lang="en-US" altLang="en-US" sz="2800" b="1" u="sng">
                <a:latin typeface="Century Gothic"/>
              </a:rPr>
              <a:t>Math Expressions</a:t>
            </a:r>
            <a:endParaRPr lang="en-US" altLang="en-US" sz="2800" b="1">
              <a:latin typeface="Century Gothic"/>
            </a:endParaRPr>
          </a:p>
          <a:p>
            <a:pPr eaLnBrk="1" hangingPunct="1">
              <a:lnSpc>
                <a:spcPct val="90000"/>
              </a:lnSpc>
            </a:pPr>
            <a:r>
              <a:rPr lang="en-US" altLang="en-US" sz="2800" b="1">
                <a:latin typeface="Century Gothic"/>
              </a:rPr>
              <a:t>Place Value, Addition, Subtraction, Multiplication, Division, Multi-Step Word Problems, Fractions, Decimals, Measurement and Geometry</a:t>
            </a:r>
          </a:p>
          <a:p>
            <a:pPr eaLnBrk="1" hangingPunct="1">
              <a:lnSpc>
                <a:spcPct val="90000"/>
              </a:lnSpc>
            </a:pPr>
            <a:r>
              <a:rPr lang="en-US" altLang="en-US" sz="2800" b="1">
                <a:latin typeface="Century Gothic"/>
              </a:rPr>
              <a:t>Students need to know ALL math facts FLUENTLY!</a:t>
            </a:r>
          </a:p>
          <a:p>
            <a:pPr marL="0" indent="0" eaLnBrk="1" hangingPunct="1">
              <a:lnSpc>
                <a:spcPct val="90000"/>
              </a:lnSpc>
              <a:buNone/>
            </a:pPr>
            <a:endParaRPr lang="en-US" altLang="en-US" sz="2000" b="1">
              <a:latin typeface="Century Gothic"/>
            </a:endParaRPr>
          </a:p>
        </p:txBody>
      </p:sp>
      <p:sp>
        <p:nvSpPr>
          <p:cNvPr id="16387" name="Rectangle 2"/>
          <p:cNvSpPr>
            <a:spLocks noGrp="1" noChangeArrowheads="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Curriculum </a:t>
            </a:r>
            <a:endParaRPr lang="en-US" altLang="en-US" b="1" u="sng">
              <a:latin typeface="Comic Sans MS" panose="030F0702030302020204" pitchFamily="66" charset="0"/>
            </a:endParaRPr>
          </a:p>
        </p:txBody>
      </p:sp>
      <p:pic>
        <p:nvPicPr>
          <p:cNvPr id="163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838200"/>
            <a:ext cx="1492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9CD41-2A16-45D8-8373-59E340FC2FC1}"/>
              </a:ext>
            </a:extLst>
          </p:cNvPr>
          <p:cNvSpPr>
            <a:spLocks noGrp="1"/>
          </p:cNvSpPr>
          <p:nvPr>
            <p:ph idx="1"/>
          </p:nvPr>
        </p:nvSpPr>
        <p:spPr>
          <a:xfrm>
            <a:off x="245237" y="1714609"/>
            <a:ext cx="8557080" cy="5069170"/>
          </a:xfrm>
        </p:spPr>
        <p:txBody>
          <a:bodyPr/>
          <a:lstStyle/>
          <a:p>
            <a:pPr marL="0" indent="0">
              <a:buNone/>
            </a:pPr>
            <a:r>
              <a:rPr lang="en-US" sz="3200" b="1" u="sng" dirty="0"/>
              <a:t>Science</a:t>
            </a:r>
            <a:endParaRPr lang="en-US" sz="3200" dirty="0"/>
          </a:p>
          <a:p>
            <a:pPr marL="0" indent="0">
              <a:lnSpc>
                <a:spcPct val="90000"/>
              </a:lnSpc>
              <a:buNone/>
            </a:pPr>
            <a:r>
              <a:rPr lang="en-US" sz="2000" b="1" u="sng" dirty="0">
                <a:latin typeface="Century Gothic"/>
              </a:rPr>
              <a:t>Science – Phenomenal Science: </a:t>
            </a:r>
            <a:endParaRPr lang="en-US" sz="2000" b="1" u="sng" dirty="0">
              <a:latin typeface="Century Gothic"/>
              <a:ea typeface="+mn-lt"/>
              <a:cs typeface="+mn-lt"/>
            </a:endParaRPr>
          </a:p>
          <a:p>
            <a:pPr marL="342900" indent="-342900">
              <a:spcBef>
                <a:spcPct val="0"/>
              </a:spcBef>
              <a:buFont typeface="Arial,Sans-Serif" panose="05050102010706020507" pitchFamily="18" charset="2"/>
              <a:buChar char="•"/>
            </a:pPr>
            <a:r>
              <a:rPr lang="en-US" sz="2000" b="1" dirty="0">
                <a:latin typeface="Century Gothic"/>
              </a:rPr>
              <a:t>A blend of scientific knowledge and engineering practices and concepts.</a:t>
            </a:r>
          </a:p>
          <a:p>
            <a:pPr marL="342900" indent="-342900">
              <a:spcBef>
                <a:spcPct val="0"/>
              </a:spcBef>
              <a:buFont typeface="Arial,Sans-Serif" panose="05050102010706020507" pitchFamily="18" charset="2"/>
              <a:buChar char="•"/>
            </a:pPr>
            <a:r>
              <a:rPr lang="en-US" sz="2000" b="1" dirty="0">
                <a:latin typeface="Century Gothic"/>
              </a:rPr>
              <a:t>Students will ask questions, investigate concepts, and participate in scientific argumentation.</a:t>
            </a:r>
          </a:p>
          <a:p>
            <a:pPr marL="342900" indent="-342900">
              <a:lnSpc>
                <a:spcPct val="90000"/>
              </a:lnSpc>
              <a:buFont typeface="Arial" panose="05050102010706020507" pitchFamily="18" charset="2"/>
              <a:buChar char="•"/>
            </a:pPr>
            <a:r>
              <a:rPr lang="en-US" sz="2000" b="1" dirty="0">
                <a:latin typeface="Century Gothic"/>
              </a:rPr>
              <a:t>Unit 1 – Let It Rip – Energy</a:t>
            </a:r>
            <a:endParaRPr lang="en-US" sz="2000" dirty="0">
              <a:ea typeface="+mn-lt"/>
              <a:cs typeface="+mn-lt"/>
            </a:endParaRPr>
          </a:p>
          <a:p>
            <a:pPr marL="342900" indent="-342900">
              <a:lnSpc>
                <a:spcPct val="90000"/>
              </a:lnSpc>
              <a:buFont typeface="Arial" panose="05050102010706020507" pitchFamily="18" charset="2"/>
              <a:buChar char="•"/>
            </a:pPr>
            <a:r>
              <a:rPr lang="en-US" sz="2000" b="1" dirty="0">
                <a:latin typeface="Century Gothic"/>
              </a:rPr>
              <a:t>Unit 2 – Surf’s Up – Waves </a:t>
            </a:r>
            <a:endParaRPr lang="en-US" sz="2000" dirty="0">
              <a:ea typeface="+mn-lt"/>
              <a:cs typeface="+mn-lt"/>
            </a:endParaRPr>
          </a:p>
          <a:p>
            <a:pPr marL="342900" indent="-342900">
              <a:lnSpc>
                <a:spcPct val="90000"/>
              </a:lnSpc>
              <a:buFont typeface="Arial" panose="05050102010706020507" pitchFamily="18" charset="2"/>
              <a:buChar char="•"/>
            </a:pPr>
            <a:r>
              <a:rPr lang="en-US" sz="2000" b="1" dirty="0">
                <a:latin typeface="Century Gothic"/>
              </a:rPr>
              <a:t>Unit 3 – Big Blue Marble – processes that shape the Earth</a:t>
            </a:r>
            <a:endParaRPr lang="en-US" sz="2000" dirty="0">
              <a:ea typeface="+mn-lt"/>
              <a:cs typeface="+mn-lt"/>
            </a:endParaRPr>
          </a:p>
          <a:p>
            <a:pPr marL="342900" indent="-342900">
              <a:lnSpc>
                <a:spcPct val="90000"/>
              </a:lnSpc>
              <a:buFont typeface="Arial" panose="05050102010706020507" pitchFamily="18" charset="2"/>
              <a:buChar char="•"/>
            </a:pPr>
            <a:r>
              <a:rPr lang="en-US" sz="2000" b="1" dirty="0">
                <a:latin typeface="Century Gothic"/>
              </a:rPr>
              <a:t>5 E’s = engage, explore, explain, elaborate, and evaluate</a:t>
            </a:r>
            <a:endParaRPr lang="en-US" sz="2000" dirty="0">
              <a:ea typeface="+mn-lt"/>
              <a:cs typeface="+mn-lt"/>
            </a:endParaRPr>
          </a:p>
          <a:p>
            <a:endParaRPr lang="en-US" b="1" u="sng" dirty="0"/>
          </a:p>
        </p:txBody>
      </p:sp>
      <p:sp>
        <p:nvSpPr>
          <p:cNvPr id="3" name="Title 2">
            <a:extLst>
              <a:ext uri="{FF2B5EF4-FFF2-40B4-BE49-F238E27FC236}">
                <a16:creationId xmlns:a16="http://schemas.microsoft.com/office/drawing/2014/main" id="{C9571823-F170-49AB-BE59-FDD903371C38}"/>
              </a:ext>
            </a:extLst>
          </p:cNvPr>
          <p:cNvSpPr>
            <a:spLocks noGrp="1"/>
          </p:cNvSpPr>
          <p:nvPr>
            <p:ph type="title"/>
          </p:nvPr>
        </p:nvSpPr>
        <p:spPr/>
        <p:txBody>
          <a:bodyPr/>
          <a:lstStyle/>
          <a:p>
            <a:r>
              <a:rPr lang="en-US" b="1" u="sng">
                <a:latin typeface="Century Gothic"/>
              </a:rPr>
              <a:t>4</a:t>
            </a:r>
            <a:r>
              <a:rPr lang="en-US" b="1" u="sng" baseline="30000">
                <a:latin typeface="Century Gothic"/>
              </a:rPr>
              <a:t>th</a:t>
            </a:r>
            <a:r>
              <a:rPr lang="en-US" b="1" u="sng">
                <a:latin typeface="Century Gothic"/>
              </a:rPr>
              <a:t> Grade Curriculum </a:t>
            </a:r>
            <a:endParaRPr lang="en-US">
              <a:ea typeface="+mj-lt"/>
              <a:cs typeface="+mj-lt"/>
            </a:endParaRPr>
          </a:p>
          <a:p>
            <a:endParaRPr lang="en-US"/>
          </a:p>
        </p:txBody>
      </p:sp>
      <p:pic>
        <p:nvPicPr>
          <p:cNvPr id="5" name="Picture 5" descr="A picture containing drawing&#10;&#10;Description automatically generated">
            <a:extLst>
              <a:ext uri="{FF2B5EF4-FFF2-40B4-BE49-F238E27FC236}">
                <a16:creationId xmlns:a16="http://schemas.microsoft.com/office/drawing/2014/main" id="{D2F5EB81-7107-4B45-B129-2A247BDA68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838200"/>
            <a:ext cx="1492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6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458200" cy="4724400"/>
          </a:xfrm>
        </p:spPr>
        <p:txBody>
          <a:bodyPr rtlCol="0">
            <a:normAutofit/>
          </a:bodyPr>
          <a:lstStyle/>
          <a:p>
            <a:pPr marL="274320" indent="-274320" eaLnBrk="1" fontAlgn="auto" hangingPunct="1">
              <a:lnSpc>
                <a:spcPct val="90000"/>
              </a:lnSpc>
              <a:spcAft>
                <a:spcPts val="0"/>
              </a:spcAft>
              <a:defRPr/>
            </a:pPr>
            <a:r>
              <a:rPr lang="en-US" sz="3000" b="1" u="sng" dirty="0">
                <a:latin typeface="Century Gothic" pitchFamily="34" charset="0"/>
              </a:rPr>
              <a:t>Social Studies</a:t>
            </a:r>
          </a:p>
          <a:p>
            <a:pPr marL="575945" lvl="1" indent="-274320" eaLnBrk="1" fontAlgn="auto" hangingPunct="1">
              <a:lnSpc>
                <a:spcPct val="90000"/>
              </a:lnSpc>
              <a:spcAft>
                <a:spcPts val="0"/>
              </a:spcAft>
              <a:buFont typeface="Arial" charset="0"/>
              <a:buChar char="•"/>
              <a:defRPr/>
            </a:pPr>
            <a:r>
              <a:rPr lang="en-US" sz="3000" b="1" dirty="0">
                <a:latin typeface="Century Gothic" pitchFamily="34" charset="0"/>
              </a:rPr>
              <a:t>Economics</a:t>
            </a:r>
          </a:p>
          <a:p>
            <a:pPr marL="575945" lvl="1" indent="-274320" eaLnBrk="1" fontAlgn="auto" hangingPunct="1">
              <a:lnSpc>
                <a:spcPct val="90000"/>
              </a:lnSpc>
              <a:spcAft>
                <a:spcPts val="0"/>
              </a:spcAft>
              <a:buFont typeface="Arial" charset="0"/>
              <a:buChar char="•"/>
              <a:defRPr/>
            </a:pPr>
            <a:r>
              <a:rPr lang="en-US" sz="3000" b="1" dirty="0">
                <a:latin typeface="Century Gothic" pitchFamily="34" charset="0"/>
              </a:rPr>
              <a:t>History</a:t>
            </a:r>
          </a:p>
          <a:p>
            <a:pPr marL="575945" lvl="1" indent="-274320" eaLnBrk="1" fontAlgn="auto" hangingPunct="1">
              <a:lnSpc>
                <a:spcPct val="90000"/>
              </a:lnSpc>
              <a:spcAft>
                <a:spcPts val="0"/>
              </a:spcAft>
              <a:buFont typeface="Arial" charset="0"/>
              <a:buChar char="•"/>
              <a:defRPr/>
            </a:pPr>
            <a:r>
              <a:rPr lang="en-US" sz="3000" b="1" dirty="0">
                <a:latin typeface="Century Gothic" pitchFamily="34" charset="0"/>
              </a:rPr>
              <a:t>Civics and Government</a:t>
            </a:r>
          </a:p>
          <a:p>
            <a:pPr marL="575945" lvl="1" indent="-274320" eaLnBrk="1" fontAlgn="auto" hangingPunct="1">
              <a:lnSpc>
                <a:spcPct val="90000"/>
              </a:lnSpc>
              <a:spcAft>
                <a:spcPts val="0"/>
              </a:spcAft>
              <a:buFont typeface="Arial" charset="0"/>
              <a:buChar char="•"/>
              <a:defRPr/>
            </a:pPr>
            <a:r>
              <a:rPr lang="en-US" sz="3000" b="1" dirty="0">
                <a:latin typeface="Century Gothic" pitchFamily="34" charset="0"/>
              </a:rPr>
              <a:t>Geography of the United States</a:t>
            </a:r>
          </a:p>
          <a:p>
            <a:pPr marL="274320" indent="-274320" eaLnBrk="1" fontAlgn="auto" hangingPunct="1">
              <a:lnSpc>
                <a:spcPct val="90000"/>
              </a:lnSpc>
              <a:spcAft>
                <a:spcPts val="0"/>
              </a:spcAft>
              <a:defRPr/>
            </a:pPr>
            <a:r>
              <a:rPr lang="en-US" sz="3000" b="1" u="sng" dirty="0">
                <a:latin typeface="Century Gothic" pitchFamily="34" charset="0"/>
              </a:rPr>
              <a:t>Technology</a:t>
            </a:r>
          </a:p>
          <a:p>
            <a:pPr marL="855345" lvl="2" eaLnBrk="1" fontAlgn="auto" hangingPunct="1">
              <a:lnSpc>
                <a:spcPct val="90000"/>
              </a:lnSpc>
              <a:spcAft>
                <a:spcPts val="0"/>
              </a:spcAft>
              <a:defRPr/>
            </a:pPr>
            <a:r>
              <a:rPr lang="en-US" sz="2200" b="1" dirty="0">
                <a:latin typeface="Century Gothic" pitchFamily="34" charset="0"/>
              </a:rPr>
              <a:t>Keyboarding Skills </a:t>
            </a:r>
          </a:p>
          <a:p>
            <a:pPr marL="855345" lvl="2" eaLnBrk="1" fontAlgn="auto" hangingPunct="1">
              <a:lnSpc>
                <a:spcPct val="90000"/>
              </a:lnSpc>
              <a:spcAft>
                <a:spcPts val="0"/>
              </a:spcAft>
              <a:defRPr/>
            </a:pPr>
            <a:r>
              <a:rPr lang="en-US" sz="2200" b="1" dirty="0">
                <a:latin typeface="Century Gothic" pitchFamily="34" charset="0"/>
              </a:rPr>
              <a:t>Microsoft Office 365 – one drive, email, PowerPoint</a:t>
            </a:r>
            <a:endParaRPr lang="en-US" sz="2200" b="1" dirty="0">
              <a:latin typeface="Century Gothic"/>
            </a:endParaRPr>
          </a:p>
          <a:p>
            <a:pPr marL="855345" lvl="2">
              <a:lnSpc>
                <a:spcPct val="90000"/>
              </a:lnSpc>
              <a:spcAft>
                <a:spcPts val="0"/>
              </a:spcAft>
              <a:defRPr/>
            </a:pPr>
            <a:r>
              <a:rPr lang="en-US" sz="2200" b="1" dirty="0" err="1">
                <a:latin typeface="Century Gothic"/>
              </a:rPr>
              <a:t>SeeSaw</a:t>
            </a:r>
            <a:endParaRPr lang="en-US" sz="2200" b="1" dirty="0">
              <a:latin typeface="Century Gothic"/>
            </a:endParaRPr>
          </a:p>
          <a:p>
            <a:pPr marL="855345" lvl="2">
              <a:lnSpc>
                <a:spcPct val="90000"/>
              </a:lnSpc>
              <a:spcAft>
                <a:spcPts val="0"/>
              </a:spcAft>
              <a:defRPr/>
            </a:pPr>
            <a:r>
              <a:rPr lang="en-US" sz="2200" b="1" dirty="0" err="1">
                <a:latin typeface="Century Gothic"/>
              </a:rPr>
              <a:t>Powerschool</a:t>
            </a:r>
            <a:r>
              <a:rPr lang="en-US" sz="2200" b="1" dirty="0">
                <a:latin typeface="Century Gothic"/>
              </a:rPr>
              <a:t> – Student login &amp; Parent Login</a:t>
            </a:r>
          </a:p>
        </p:txBody>
      </p:sp>
      <p:sp>
        <p:nvSpPr>
          <p:cNvPr id="17411" name="Title 1"/>
          <p:cNvSpPr>
            <a:spLocks noGrp="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Curriculum </a:t>
            </a:r>
            <a:endParaRPr lang="en-US" altLang="en-US"/>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00200"/>
            <a:ext cx="18081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7DE9568-5F7F-4FDB-AEE1-B6D9AFAE5B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92" r="14363"/>
          <a:stretch/>
        </p:blipFill>
        <p:spPr>
          <a:xfrm>
            <a:off x="4166637" y="857250"/>
            <a:ext cx="4885006" cy="5143500"/>
          </a:xfrm>
          <a:prstGeom prst="rect">
            <a:avLst/>
          </a:prstGeom>
        </p:spPr>
      </p:pic>
      <p:sp>
        <p:nvSpPr>
          <p:cNvPr id="11" name="Title 10">
            <a:extLst>
              <a:ext uri="{FF2B5EF4-FFF2-40B4-BE49-F238E27FC236}">
                <a16:creationId xmlns:a16="http://schemas.microsoft.com/office/drawing/2014/main" id="{87980FBD-8C82-4C26-8620-FEECB4061F38}"/>
              </a:ext>
            </a:extLst>
          </p:cNvPr>
          <p:cNvSpPr>
            <a:spLocks noGrp="1"/>
          </p:cNvSpPr>
          <p:nvPr>
            <p:ph type="title"/>
          </p:nvPr>
        </p:nvSpPr>
        <p:spPr>
          <a:xfrm>
            <a:off x="629841" y="1110697"/>
            <a:ext cx="3385568" cy="482048"/>
          </a:xfrm>
        </p:spPr>
        <p:txBody>
          <a:bodyPr/>
          <a:lstStyle/>
          <a:p>
            <a:r>
              <a:rPr lang="en-US" b="1">
                <a:solidFill>
                  <a:schemeClr val="accent6">
                    <a:lumMod val="50000"/>
                  </a:schemeClr>
                </a:solidFill>
                <a:latin typeface="Arial Black" panose="020B0A04020102020204" pitchFamily="34" charset="0"/>
              </a:rPr>
              <a:t>Positivity Project</a:t>
            </a:r>
          </a:p>
        </p:txBody>
      </p:sp>
      <p:sp>
        <p:nvSpPr>
          <p:cNvPr id="13" name="Text Placeholder 12">
            <a:extLst>
              <a:ext uri="{FF2B5EF4-FFF2-40B4-BE49-F238E27FC236}">
                <a16:creationId xmlns:a16="http://schemas.microsoft.com/office/drawing/2014/main" id="{FD610D9E-32DE-4EA6-8748-B26045313837}"/>
              </a:ext>
            </a:extLst>
          </p:cNvPr>
          <p:cNvSpPr>
            <a:spLocks noGrp="1"/>
          </p:cNvSpPr>
          <p:nvPr>
            <p:ph type="body" sz="half" idx="2"/>
          </p:nvPr>
        </p:nvSpPr>
        <p:spPr>
          <a:xfrm>
            <a:off x="327991" y="1761711"/>
            <a:ext cx="4005470" cy="3985592"/>
          </a:xfrm>
        </p:spPr>
        <p:txBody>
          <a:bodyPr>
            <a:normAutofit fontScale="92500" lnSpcReduction="10000"/>
          </a:bodyPr>
          <a:lstStyle/>
          <a:p>
            <a:pPr algn="ctr"/>
            <a:r>
              <a:rPr lang="en-US" sz="1500" b="1" i="1">
                <a:solidFill>
                  <a:schemeClr val="accent6">
                    <a:lumMod val="50000"/>
                  </a:schemeClr>
                </a:solidFill>
              </a:rPr>
              <a:t>“The Positivity Project is a non-profit organization dedicated to helping America’s youth build stronger relationships by recognizing the character strengths in themselves and others. Their vision is to create citizens and leaders who will enhance our communities and country by internalizing the belief that “Other People Matter.”</a:t>
            </a:r>
            <a:endParaRPr lang="en-US" sz="1500" b="1">
              <a:solidFill>
                <a:schemeClr val="accent6">
                  <a:lumMod val="50000"/>
                </a:schemeClr>
              </a:solidFill>
            </a:endParaRPr>
          </a:p>
          <a:p>
            <a:r>
              <a:rPr lang="en-US"/>
              <a:t>               ~Positivity Project Family Information Letter</a:t>
            </a:r>
          </a:p>
          <a:p>
            <a:endParaRPr lang="en-US"/>
          </a:p>
          <a:p>
            <a:r>
              <a:rPr lang="en-US" sz="1500" b="1"/>
              <a:t>The students will be learning about 24 character traits this school year. Each trait will be focused on for one to two weeks to help students understand them through definition, examples, discussions, and exercises. More information about this project can be found on the website: </a:t>
            </a:r>
            <a:r>
              <a:rPr lang="en-US" sz="1500" b="1">
                <a:hlinkClick r:id="rId3"/>
              </a:rPr>
              <a:t>www.posproject.org</a:t>
            </a:r>
            <a:endParaRPr lang="en-US" sz="1500" b="1"/>
          </a:p>
          <a:p>
            <a:endParaRPr lang="en-US"/>
          </a:p>
          <a:p>
            <a:endParaRPr lang="en-US"/>
          </a:p>
        </p:txBody>
      </p:sp>
    </p:spTree>
    <p:extLst>
      <p:ext uri="{BB962C8B-B14F-4D97-AF65-F5344CB8AC3E}">
        <p14:creationId xmlns:p14="http://schemas.microsoft.com/office/powerpoint/2010/main" val="300627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871538" y="2674938"/>
            <a:ext cx="7408862" cy="3802062"/>
          </a:xfrm>
        </p:spPr>
        <p:txBody>
          <a:bodyPr/>
          <a:lstStyle/>
          <a:p>
            <a:pPr lvl="2" eaLnBrk="1" hangingPunct="1">
              <a:lnSpc>
                <a:spcPct val="90000"/>
              </a:lnSpc>
            </a:pPr>
            <a:r>
              <a:rPr lang="en-US" altLang="en-US" sz="3200" b="1" dirty="0">
                <a:latin typeface="Century Gothic" panose="020B0502020202020204" pitchFamily="34" charset="0"/>
              </a:rPr>
              <a:t>Have self control</a:t>
            </a:r>
          </a:p>
          <a:p>
            <a:pPr lvl="2" eaLnBrk="1" hangingPunct="1">
              <a:lnSpc>
                <a:spcPct val="90000"/>
              </a:lnSpc>
            </a:pPr>
            <a:r>
              <a:rPr lang="en-US" altLang="en-US" sz="3200" b="1" dirty="0">
                <a:latin typeface="Century Gothic" panose="020B0502020202020204" pitchFamily="34" charset="0"/>
              </a:rPr>
              <a:t>Be responsible</a:t>
            </a:r>
          </a:p>
          <a:p>
            <a:pPr lvl="2" eaLnBrk="1" hangingPunct="1">
              <a:lnSpc>
                <a:spcPct val="90000"/>
              </a:lnSpc>
            </a:pPr>
            <a:r>
              <a:rPr lang="en-US" altLang="en-US" sz="3200" b="1" dirty="0">
                <a:latin typeface="Century Gothic" panose="020B0502020202020204" pitchFamily="34" charset="0"/>
              </a:rPr>
              <a:t>Make good choices</a:t>
            </a:r>
          </a:p>
          <a:p>
            <a:pPr lvl="2" eaLnBrk="1" hangingPunct="1">
              <a:lnSpc>
                <a:spcPct val="90000"/>
              </a:lnSpc>
            </a:pPr>
            <a:r>
              <a:rPr lang="en-US" altLang="en-US" sz="3200" b="1" dirty="0">
                <a:latin typeface="Century Gothic" panose="020B0502020202020204" pitchFamily="34" charset="0"/>
              </a:rPr>
              <a:t>Be respectful</a:t>
            </a:r>
          </a:p>
          <a:p>
            <a:pPr lvl="2" eaLnBrk="1" hangingPunct="1">
              <a:lnSpc>
                <a:spcPct val="90000"/>
              </a:lnSpc>
            </a:pPr>
            <a:r>
              <a:rPr lang="en-US" altLang="en-US" sz="3200" b="1" dirty="0">
                <a:latin typeface="Century Gothic" panose="020B0502020202020204" pitchFamily="34" charset="0"/>
              </a:rPr>
              <a:t>Create good study habits</a:t>
            </a:r>
          </a:p>
          <a:p>
            <a:pPr lvl="2" eaLnBrk="1" hangingPunct="1">
              <a:lnSpc>
                <a:spcPct val="90000"/>
              </a:lnSpc>
            </a:pPr>
            <a:r>
              <a:rPr lang="en-US" altLang="en-US" sz="3200" b="1" dirty="0">
                <a:latin typeface="Century Gothic" panose="020B0502020202020204" pitchFamily="34" charset="0"/>
              </a:rPr>
              <a:t>100 % effort at all times</a:t>
            </a:r>
          </a:p>
        </p:txBody>
      </p:sp>
      <p:sp>
        <p:nvSpPr>
          <p:cNvPr id="10243" name="Rectangle 2"/>
          <p:cNvSpPr>
            <a:spLocks noGrp="1" noChangeArrowheads="1"/>
          </p:cNvSpPr>
          <p:nvPr>
            <p:ph type="title"/>
          </p:nvPr>
        </p:nvSpPr>
        <p:spPr/>
        <p:txBody>
          <a:bodyPr/>
          <a:lstStyle/>
          <a:p>
            <a:pPr eaLnBrk="1" hangingPunct="1"/>
            <a:r>
              <a:rPr lang="en-US" altLang="en-US" b="1" u="sng">
                <a:latin typeface="Century Gothic" panose="020B0502020202020204" pitchFamily="34" charset="0"/>
              </a:rPr>
              <a:t>Classroom Expectations</a:t>
            </a:r>
            <a:endParaRPr lang="en-US" altLang="en-US" b="1">
              <a:latin typeface="Century Gothic" panose="020B0502020202020204" pitchFamily="34" charset="0"/>
            </a:endParaRP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981200"/>
            <a:ext cx="2514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539847-B0A5-4805-A365-7F7C778CF7DC}"/>
              </a:ext>
            </a:extLst>
          </p:cNvPr>
          <p:cNvSpPr>
            <a:spLocks noGrp="1"/>
          </p:cNvSpPr>
          <p:nvPr>
            <p:ph idx="1"/>
          </p:nvPr>
        </p:nvSpPr>
        <p:spPr>
          <a:xfrm>
            <a:off x="867569" y="1982209"/>
            <a:ext cx="7408862" cy="4335463"/>
          </a:xfrm>
        </p:spPr>
        <p:txBody>
          <a:bodyPr/>
          <a:lstStyle/>
          <a:p>
            <a:r>
              <a:rPr lang="en-US" dirty="0"/>
              <a:t>Classroom economy that teaches economic standards</a:t>
            </a:r>
          </a:p>
          <a:p>
            <a:r>
              <a:rPr lang="en-US" dirty="0"/>
              <a:t>Students are paid, in Webber Bucks, $5.00 a day and charged $1.00 a day for rent.</a:t>
            </a:r>
          </a:p>
          <a:p>
            <a:r>
              <a:rPr lang="en-US" dirty="0"/>
              <a:t>Students get fines for rules not followed but receive bonuses for going above and beyond. </a:t>
            </a:r>
          </a:p>
          <a:p>
            <a:r>
              <a:rPr lang="en-US" dirty="0"/>
              <a:t>They save their money to pay for individual or classroom incentives.</a:t>
            </a:r>
          </a:p>
          <a:p>
            <a:r>
              <a:rPr lang="en-US" dirty="0"/>
              <a:t>They are responsible for keeping track of their money.</a:t>
            </a:r>
          </a:p>
          <a:p>
            <a:r>
              <a:rPr lang="en-US" dirty="0"/>
              <a:t>An information sheet will be sent to you via email.</a:t>
            </a:r>
          </a:p>
          <a:p>
            <a:endParaRPr lang="en-US" dirty="0"/>
          </a:p>
        </p:txBody>
      </p:sp>
      <p:sp>
        <p:nvSpPr>
          <p:cNvPr id="3" name="Title 2">
            <a:extLst>
              <a:ext uri="{FF2B5EF4-FFF2-40B4-BE49-F238E27FC236}">
                <a16:creationId xmlns:a16="http://schemas.microsoft.com/office/drawing/2014/main" id="{2B771CBD-27A7-4BC0-80AB-10AB8B750E61}"/>
              </a:ext>
            </a:extLst>
          </p:cNvPr>
          <p:cNvSpPr>
            <a:spLocks noGrp="1"/>
          </p:cNvSpPr>
          <p:nvPr>
            <p:ph type="title"/>
          </p:nvPr>
        </p:nvSpPr>
        <p:spPr/>
        <p:txBody>
          <a:bodyPr/>
          <a:lstStyle/>
          <a:p>
            <a:r>
              <a:rPr lang="en-US" dirty="0"/>
              <a:t>Buck-A- Roo</a:t>
            </a:r>
          </a:p>
        </p:txBody>
      </p:sp>
      <p:pic>
        <p:nvPicPr>
          <p:cNvPr id="10" name="Picture 9" descr="A green cell phone&#10;&#10;Description automatically generated with low confidence">
            <a:extLst>
              <a:ext uri="{FF2B5EF4-FFF2-40B4-BE49-F238E27FC236}">
                <a16:creationId xmlns:a16="http://schemas.microsoft.com/office/drawing/2014/main" id="{08CA0131-7F3A-4A9C-AD10-0C10B853C4F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0491" y="540328"/>
            <a:ext cx="2769073" cy="1662022"/>
          </a:xfrm>
          <a:prstGeom prst="rect">
            <a:avLst/>
          </a:prstGeom>
        </p:spPr>
      </p:pic>
      <p:pic>
        <p:nvPicPr>
          <p:cNvPr id="15" name="Picture 14" descr="Icon&#10;&#10;Description automatically generated">
            <a:extLst>
              <a:ext uri="{FF2B5EF4-FFF2-40B4-BE49-F238E27FC236}">
                <a16:creationId xmlns:a16="http://schemas.microsoft.com/office/drawing/2014/main" id="{C35858DA-01C9-4759-AA90-94AA7E57964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30758" y="236536"/>
            <a:ext cx="1745673" cy="1745673"/>
          </a:xfrm>
          <a:prstGeom prst="rect">
            <a:avLst/>
          </a:prstGeom>
        </p:spPr>
      </p:pic>
    </p:spTree>
    <p:extLst>
      <p:ext uri="{BB962C8B-B14F-4D97-AF65-F5344CB8AC3E}">
        <p14:creationId xmlns:p14="http://schemas.microsoft.com/office/powerpoint/2010/main" val="395656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A589E-EBD3-44C6-AA1F-722A98AB610C}"/>
              </a:ext>
            </a:extLst>
          </p:cNvPr>
          <p:cNvSpPr>
            <a:spLocks noGrp="1"/>
          </p:cNvSpPr>
          <p:nvPr>
            <p:ph idx="1"/>
          </p:nvPr>
        </p:nvSpPr>
        <p:spPr/>
        <p:txBody>
          <a:bodyPr/>
          <a:lstStyle/>
          <a:p>
            <a:r>
              <a:rPr lang="en-US" dirty="0"/>
              <a:t>Provide your child with their own workspace at home</a:t>
            </a:r>
          </a:p>
          <a:p>
            <a:r>
              <a:rPr lang="en-US" dirty="0"/>
              <a:t>Read the weekly newsletters</a:t>
            </a:r>
          </a:p>
          <a:p>
            <a:r>
              <a:rPr lang="en-US" dirty="0"/>
              <a:t>Sign the planner</a:t>
            </a:r>
          </a:p>
          <a:p>
            <a:r>
              <a:rPr lang="en-US" dirty="0"/>
              <a:t>Take out the papers from the Take Home pocket daily, leave all other papers in the pockets.</a:t>
            </a:r>
          </a:p>
        </p:txBody>
      </p:sp>
      <p:sp>
        <p:nvSpPr>
          <p:cNvPr id="3" name="Title 2">
            <a:extLst>
              <a:ext uri="{FF2B5EF4-FFF2-40B4-BE49-F238E27FC236}">
                <a16:creationId xmlns:a16="http://schemas.microsoft.com/office/drawing/2014/main" id="{8934FC1A-109C-4FAB-846A-D13D00181EBD}"/>
              </a:ext>
            </a:extLst>
          </p:cNvPr>
          <p:cNvSpPr>
            <a:spLocks noGrp="1"/>
          </p:cNvSpPr>
          <p:nvPr>
            <p:ph type="title"/>
          </p:nvPr>
        </p:nvSpPr>
        <p:spPr/>
        <p:txBody>
          <a:bodyPr/>
          <a:lstStyle/>
          <a:p>
            <a:r>
              <a:rPr lang="en-US" dirty="0"/>
              <a:t>Parent Expectations</a:t>
            </a:r>
          </a:p>
        </p:txBody>
      </p:sp>
      <p:pic>
        <p:nvPicPr>
          <p:cNvPr id="5" name="Picture 4" descr="A group of kids sitting on a bench&#10;&#10;Description automatically generated with low confidence">
            <a:extLst>
              <a:ext uri="{FF2B5EF4-FFF2-40B4-BE49-F238E27FC236}">
                <a16:creationId xmlns:a16="http://schemas.microsoft.com/office/drawing/2014/main" id="{36B26E5B-A14B-49B0-9BF9-6E22458800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0607" y="5169000"/>
            <a:ext cx="1816813" cy="1489787"/>
          </a:xfrm>
          <a:prstGeom prst="rect">
            <a:avLst/>
          </a:prstGeom>
        </p:spPr>
      </p:pic>
      <p:pic>
        <p:nvPicPr>
          <p:cNvPr id="8" name="Picture 7" descr="A picture containing text, toy, vector graphics&#10;&#10;Description automatically generated">
            <a:extLst>
              <a:ext uri="{FF2B5EF4-FFF2-40B4-BE49-F238E27FC236}">
                <a16:creationId xmlns:a16="http://schemas.microsoft.com/office/drawing/2014/main" id="{C8942CBB-327C-4FA6-B44F-FA09899A697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5635" y="824660"/>
            <a:ext cx="1293714" cy="1532030"/>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D4F894AE-3485-410E-9FF5-FE61B8DC624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004167" y="824660"/>
            <a:ext cx="1893253" cy="1893253"/>
          </a:xfrm>
          <a:prstGeom prst="rect">
            <a:avLst/>
          </a:prstGeom>
        </p:spPr>
      </p:pic>
    </p:spTree>
    <p:extLst>
      <p:ext uri="{BB962C8B-B14F-4D97-AF65-F5344CB8AC3E}">
        <p14:creationId xmlns:p14="http://schemas.microsoft.com/office/powerpoint/2010/main" val="155188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381000" y="2674938"/>
            <a:ext cx="8534400" cy="3451225"/>
          </a:xfrm>
        </p:spPr>
        <p:txBody>
          <a:bodyPr/>
          <a:lstStyle/>
          <a:p>
            <a:pPr marL="0" indent="0" eaLnBrk="1" hangingPunct="1">
              <a:buNone/>
            </a:pPr>
            <a:r>
              <a:rPr lang="en-US" altLang="en-US" b="1">
                <a:solidFill>
                  <a:schemeClr val="accent1">
                    <a:lumMod val="60000"/>
                    <a:lumOff val="40000"/>
                  </a:schemeClr>
                </a:solidFill>
                <a:latin typeface="Century Gothic"/>
              </a:rPr>
              <a:t>* </a:t>
            </a:r>
            <a:r>
              <a:rPr lang="en-US" altLang="en-US" b="1">
                <a:latin typeface="Century Gothic"/>
              </a:rPr>
              <a:t>You can order online at </a:t>
            </a:r>
            <a:r>
              <a:rPr lang="en-US" altLang="en-US" b="1" i="1" u="sng">
                <a:latin typeface="Century Gothic"/>
              </a:rPr>
              <a:t>scholastic.com/</a:t>
            </a:r>
            <a:r>
              <a:rPr lang="en-US" altLang="en-US" b="1" i="1" u="sng" err="1">
                <a:latin typeface="Century Gothic"/>
              </a:rPr>
              <a:t>readingclub</a:t>
            </a:r>
            <a:endParaRPr lang="en-US" altLang="en-US" b="1" err="1">
              <a:latin typeface="Century Gothic" panose="020B0502020202020204" pitchFamily="34" charset="0"/>
            </a:endParaRPr>
          </a:p>
          <a:p>
            <a:pPr eaLnBrk="1" hangingPunct="1"/>
            <a:r>
              <a:rPr lang="en-US" altLang="en-US" b="1">
                <a:latin typeface="Century Gothic"/>
              </a:rPr>
              <a:t>Our One-Time Class Activation Code: L4HX9</a:t>
            </a:r>
          </a:p>
          <a:p>
            <a:pPr eaLnBrk="1" hangingPunct="1"/>
            <a:r>
              <a:rPr lang="en-US" altLang="en-US" b="1">
                <a:latin typeface="Century Gothic"/>
                <a:sym typeface="Wingdings" panose="05000000000000000000" pitchFamily="2" charset="2"/>
              </a:rPr>
              <a:t>If you choose to order, I will let you know a date to pick up your books.</a:t>
            </a:r>
            <a:endParaRPr lang="en-US" altLang="en-US" b="1">
              <a:latin typeface="Century Gothic"/>
            </a:endParaRPr>
          </a:p>
        </p:txBody>
      </p:sp>
      <p:sp>
        <p:nvSpPr>
          <p:cNvPr id="20483" name="Title 2"/>
          <p:cNvSpPr>
            <a:spLocks noGrp="1"/>
          </p:cNvSpPr>
          <p:nvPr>
            <p:ph type="title"/>
          </p:nvPr>
        </p:nvSpPr>
        <p:spPr/>
        <p:txBody>
          <a:bodyPr/>
          <a:lstStyle/>
          <a:p>
            <a:pPr eaLnBrk="1" hangingPunct="1"/>
            <a:r>
              <a:rPr lang="en-US" altLang="en-US" b="1" u="sng">
                <a:latin typeface="Century Gothic" panose="020B0502020202020204" pitchFamily="34" charset="0"/>
              </a:rPr>
              <a:t>Book Orders</a:t>
            </a:r>
          </a:p>
        </p:txBody>
      </p:sp>
      <p:pic>
        <p:nvPicPr>
          <p:cNvPr id="20484" name="Picture 2" descr="C:\Users\Peruski\AppData\Local\Microsoft\Windows\Temporary Internet Files\Content.IE5\B1EOY9N6\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2F5047-091C-41F1-82FC-155A7C874F23}"/>
              </a:ext>
            </a:extLst>
          </p:cNvPr>
          <p:cNvSpPr>
            <a:spLocks noGrp="1"/>
          </p:cNvSpPr>
          <p:nvPr>
            <p:ph idx="1"/>
          </p:nvPr>
        </p:nvSpPr>
        <p:spPr/>
        <p:txBody>
          <a:bodyPr/>
          <a:lstStyle/>
          <a:p>
            <a:pPr marL="0" indent="0">
              <a:buNone/>
            </a:pPr>
            <a:r>
              <a:rPr lang="en-US">
                <a:ea typeface="+mn-lt"/>
                <a:cs typeface="+mn-lt"/>
              </a:rPr>
              <a:t>Thank you very much for attending our curriculum night tonight. At this time I am going to end our meeting. If you have any questions regarding our schedule, procedures, or curriculum, please feel free to send me an email at: </a:t>
            </a:r>
            <a:r>
              <a:rPr lang="en-US" u="sng" err="1">
                <a:solidFill>
                  <a:schemeClr val="bg2">
                    <a:lumMod val="50000"/>
                  </a:schemeClr>
                </a:solidFill>
                <a:ea typeface="+mn-lt"/>
                <a:cs typeface="+mn-lt"/>
              </a:rPr>
              <a:t>pamela.kyle</a:t>
            </a:r>
            <a:r>
              <a:rPr lang="en-US" u="sng">
                <a:solidFill>
                  <a:schemeClr val="bg2">
                    <a:lumMod val="50000"/>
                  </a:schemeClr>
                </a:solidFill>
                <a:ea typeface="+mn-lt"/>
                <a:cs typeface="+mn-lt"/>
                <a:hlinkClick r:id="rId2">
                  <a:extLst>
                    <a:ext uri="{A12FA001-AC4F-418D-AE19-62706E023703}">
                      <ahyp:hlinkClr xmlns:ahyp="http://schemas.microsoft.com/office/drawing/2018/hyperlinkcolor" val="tx"/>
                    </a:ext>
                  </a:extLst>
                </a:hlinkClick>
              </a:rPr>
              <a:t>@</a:t>
            </a:r>
            <a:r>
              <a:rPr lang="en-US" u="sng">
                <a:ea typeface="+mn-lt"/>
                <a:cs typeface="+mn-lt"/>
                <a:hlinkClick r:id="rId2">
                  <a:extLst>
                    <a:ext uri="{A12FA001-AC4F-418D-AE19-62706E023703}">
                      <ahyp:hlinkClr xmlns:ahyp="http://schemas.microsoft.com/office/drawing/2018/hyperlinkcolor" val="tx"/>
                    </a:ext>
                  </a:extLst>
                </a:hlinkClick>
              </a:rPr>
              <a:t>lok12.org</a:t>
            </a:r>
            <a:r>
              <a:rPr lang="en-US">
                <a:ea typeface="+mn-lt"/>
                <a:cs typeface="+mn-lt"/>
              </a:rPr>
              <a:t>. If there are any questions regarding technology issues, please feel free to contact tech services via email at </a:t>
            </a:r>
            <a:r>
              <a:rPr lang="en-US" u="sng">
                <a:ea typeface="+mn-lt"/>
                <a:cs typeface="+mn-lt"/>
                <a:hlinkClick r:id="rId3"/>
              </a:rPr>
              <a:t>tech.services@lok12.org</a:t>
            </a:r>
            <a:r>
              <a:rPr lang="en-US">
                <a:ea typeface="+mn-lt"/>
                <a:cs typeface="+mn-lt"/>
              </a:rPr>
              <a:t>.  </a:t>
            </a:r>
            <a:endParaRPr lang="en-US"/>
          </a:p>
          <a:p>
            <a:pPr marL="0" indent="0">
              <a:buNone/>
            </a:pPr>
            <a:endParaRPr lang="en-US"/>
          </a:p>
          <a:p>
            <a:endParaRPr lang="en-US"/>
          </a:p>
        </p:txBody>
      </p:sp>
      <p:sp>
        <p:nvSpPr>
          <p:cNvPr id="3" name="Title 2">
            <a:extLst>
              <a:ext uri="{FF2B5EF4-FFF2-40B4-BE49-F238E27FC236}">
                <a16:creationId xmlns:a16="http://schemas.microsoft.com/office/drawing/2014/main" id="{8F305AC6-C770-45D2-8CEC-08B68C91D339}"/>
              </a:ext>
            </a:extLst>
          </p:cNvPr>
          <p:cNvSpPr>
            <a:spLocks noGrp="1"/>
          </p:cNvSpPr>
          <p:nvPr>
            <p:ph type="title"/>
          </p:nvPr>
        </p:nvSpPr>
        <p:spPr/>
        <p:txBody>
          <a:bodyPr/>
          <a:lstStyle/>
          <a:p>
            <a:r>
              <a:rPr lang="en-US" sz="6600"/>
              <a:t>Closing        </a:t>
            </a:r>
          </a:p>
        </p:txBody>
      </p:sp>
      <p:pic>
        <p:nvPicPr>
          <p:cNvPr id="4" name="Picture 4" descr="A picture containing sitting, dark, computer, table&#10;&#10;Description automatically generated">
            <a:extLst>
              <a:ext uri="{FF2B5EF4-FFF2-40B4-BE49-F238E27FC236}">
                <a16:creationId xmlns:a16="http://schemas.microsoft.com/office/drawing/2014/main" id="{AE5C0B46-6862-472A-A9D3-16D8A6137E0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51742" y="1251563"/>
            <a:ext cx="2649255" cy="878900"/>
          </a:xfrm>
          <a:prstGeom prst="rect">
            <a:avLst/>
          </a:prstGeom>
        </p:spPr>
      </p:pic>
    </p:spTree>
    <p:extLst>
      <p:ext uri="{BB962C8B-B14F-4D97-AF65-F5344CB8AC3E}">
        <p14:creationId xmlns:p14="http://schemas.microsoft.com/office/powerpoint/2010/main" val="412308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E613E8-E0B1-47C3-94B5-64706501E138}"/>
              </a:ext>
            </a:extLst>
          </p:cNvPr>
          <p:cNvSpPr>
            <a:spLocks noGrp="1"/>
          </p:cNvSpPr>
          <p:nvPr>
            <p:ph type="title"/>
          </p:nvPr>
        </p:nvSpPr>
        <p:spPr>
          <a:xfrm>
            <a:off x="457200" y="338138"/>
            <a:ext cx="8229600" cy="1252537"/>
          </a:xfrm>
        </p:spPr>
        <p:txBody>
          <a:bodyPr wrap="square" anchor="ctr">
            <a:normAutofit/>
          </a:bodyPr>
          <a:lstStyle/>
          <a:p>
            <a:r>
              <a:rPr lang="en-US" dirty="0"/>
              <a:t>Introduction</a:t>
            </a:r>
          </a:p>
        </p:txBody>
      </p:sp>
      <p:sp>
        <p:nvSpPr>
          <p:cNvPr id="2" name="Content Placeholder 1">
            <a:extLst>
              <a:ext uri="{FF2B5EF4-FFF2-40B4-BE49-F238E27FC236}">
                <a16:creationId xmlns:a16="http://schemas.microsoft.com/office/drawing/2014/main" id="{43C469B9-90C1-49E5-9C45-28ED252689F7}"/>
              </a:ext>
            </a:extLst>
          </p:cNvPr>
          <p:cNvSpPr>
            <a:spLocks noGrp="1"/>
          </p:cNvSpPr>
          <p:nvPr>
            <p:ph sz="quarter" idx="13"/>
          </p:nvPr>
        </p:nvSpPr>
        <p:spPr>
          <a:xfrm>
            <a:off x="676655" y="2679192"/>
            <a:ext cx="3822192" cy="3447288"/>
          </a:xfrm>
        </p:spPr>
        <p:txBody>
          <a:bodyPr wrap="square" anchor="t">
            <a:normAutofit/>
          </a:bodyPr>
          <a:lstStyle/>
          <a:p>
            <a:r>
              <a:rPr lang="en-US" sz="2200"/>
              <a:t>My name is Pam Kyle.  </a:t>
            </a:r>
          </a:p>
          <a:p>
            <a:r>
              <a:rPr lang="en-US" sz="2200"/>
              <a:t>This is my 26</a:t>
            </a:r>
            <a:r>
              <a:rPr lang="en-US" sz="2200" baseline="30000"/>
              <a:t>th</a:t>
            </a:r>
            <a:r>
              <a:rPr lang="en-US" sz="2200"/>
              <a:t> year of teaching at Webber and my 38</a:t>
            </a:r>
            <a:r>
              <a:rPr lang="en-US" sz="2200" baseline="30000"/>
              <a:t>th</a:t>
            </a:r>
            <a:r>
              <a:rPr lang="en-US" sz="2200"/>
              <a:t> year of teaching in all.  </a:t>
            </a:r>
          </a:p>
          <a:p>
            <a:r>
              <a:rPr lang="en-US" sz="2200"/>
              <a:t>I have three daughters and two granddaughters.</a:t>
            </a:r>
          </a:p>
          <a:p>
            <a:r>
              <a:rPr lang="en-US" sz="2200"/>
              <a:t>I enjoy reading, scrapbooking, and spending time with family and friends.</a:t>
            </a:r>
          </a:p>
        </p:txBody>
      </p:sp>
      <p:pic>
        <p:nvPicPr>
          <p:cNvPr id="16386" name="Picture 2">
            <a:extLst>
              <a:ext uri="{FF2B5EF4-FFF2-40B4-BE49-F238E27FC236}">
                <a16:creationId xmlns:a16="http://schemas.microsoft.com/office/drawing/2014/main" id="{5DF2DEC3-46D0-428C-9737-50C7AA917E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5" r="-1" b="37837"/>
          <a:stretch/>
        </p:blipFill>
        <p:spPr bwMode="auto">
          <a:xfrm>
            <a:off x="6913574" y="3041151"/>
            <a:ext cx="1388755" cy="13616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935ADAFC-EE8D-4384-8C04-57309A3EAD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848" y="3429000"/>
            <a:ext cx="1479479" cy="19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0D1548B-EA5F-41B3-96A9-FF6E5B71C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11121" y="4860631"/>
            <a:ext cx="1993662" cy="1495247"/>
          </a:xfrm>
          <a:prstGeom prst="rect">
            <a:avLst/>
          </a:prstGeom>
        </p:spPr>
      </p:pic>
    </p:spTree>
    <p:extLst>
      <p:ext uri="{BB962C8B-B14F-4D97-AF65-F5344CB8AC3E}">
        <p14:creationId xmlns:p14="http://schemas.microsoft.com/office/powerpoint/2010/main" val="400442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612775" y="2584173"/>
            <a:ext cx="7772400" cy="3581400"/>
          </a:xfrm>
        </p:spPr>
        <p:txBody>
          <a:bodyPr/>
          <a:lstStyle/>
          <a:p>
            <a:pPr marL="0" indent="0" eaLnBrk="1" hangingPunct="1">
              <a:lnSpc>
                <a:spcPct val="90000"/>
              </a:lnSpc>
              <a:buNone/>
            </a:pPr>
            <a:r>
              <a:rPr lang="en-US" altLang="en-US" b="1" dirty="0">
                <a:latin typeface="Century Gothic"/>
              </a:rPr>
              <a:t>Please contact me with any questions, comments, or concerns at:</a:t>
            </a:r>
          </a:p>
          <a:p>
            <a:pPr eaLnBrk="1" hangingPunct="1">
              <a:lnSpc>
                <a:spcPct val="90000"/>
              </a:lnSpc>
            </a:pPr>
            <a:r>
              <a:rPr lang="en-US" altLang="en-US" b="1" dirty="0">
                <a:latin typeface="Century Gothic"/>
              </a:rPr>
              <a:t>pamela.kyle@lok12.org</a:t>
            </a:r>
          </a:p>
          <a:p>
            <a:pPr eaLnBrk="1" hangingPunct="1">
              <a:lnSpc>
                <a:spcPct val="90000"/>
              </a:lnSpc>
            </a:pPr>
            <a:r>
              <a:rPr lang="en-US" altLang="en-US" b="1" dirty="0">
                <a:latin typeface="Century Gothic"/>
              </a:rPr>
              <a:t>School- (248) 391-0400 ext. 2017</a:t>
            </a:r>
          </a:p>
          <a:p>
            <a:pPr eaLnBrk="1" hangingPunct="1">
              <a:lnSpc>
                <a:spcPct val="90000"/>
              </a:lnSpc>
            </a:pPr>
            <a:r>
              <a:rPr lang="en-US" altLang="en-US" b="1" dirty="0" err="1">
                <a:latin typeface="Century Gothic"/>
              </a:rPr>
              <a:t>SeeSaw</a:t>
            </a:r>
            <a:endParaRPr lang="en-US" altLang="en-US" b="1" dirty="0">
              <a:latin typeface="Century Gothic"/>
            </a:endParaRPr>
          </a:p>
          <a:p>
            <a:pPr marL="0" indent="0" eaLnBrk="1" hangingPunct="1">
              <a:lnSpc>
                <a:spcPct val="90000"/>
              </a:lnSpc>
              <a:buNone/>
            </a:pPr>
            <a:endParaRPr lang="en-US" altLang="en-US" b="1" dirty="0">
              <a:latin typeface="Century Gothic" panose="020B0502020202020204" pitchFamily="34" charset="0"/>
            </a:endParaRPr>
          </a:p>
        </p:txBody>
      </p:sp>
      <p:sp>
        <p:nvSpPr>
          <p:cNvPr id="23555" name="Title 1"/>
          <p:cNvSpPr>
            <a:spLocks noGrp="1"/>
          </p:cNvSpPr>
          <p:nvPr>
            <p:ph type="title"/>
          </p:nvPr>
        </p:nvSpPr>
        <p:spPr/>
        <p:txBody>
          <a:bodyPr/>
          <a:lstStyle/>
          <a:p>
            <a:pPr eaLnBrk="1" hangingPunct="1"/>
            <a:r>
              <a:rPr lang="en-US" altLang="en-US" b="1" u="sng">
                <a:latin typeface="Century Gothic" panose="020B0502020202020204" pitchFamily="34" charset="0"/>
              </a:rPr>
              <a:t>Contact Information</a:t>
            </a:r>
            <a:endParaRPr lang="en-US" altLang="en-US">
              <a:latin typeface="Century Gothic" panose="020B0502020202020204" pitchFamily="34" charset="0"/>
            </a:endParaRPr>
          </a:p>
        </p:txBody>
      </p:sp>
      <p:sp>
        <p:nvSpPr>
          <p:cNvPr id="4" name="AutoShape 2" descr="data:image/jpeg;base64,/9j/4AAQSkZJRgABAQAAAQABAAD/2wBDABALDA4MChAODQ4SERATGCgaGBYWGDEjJR0oOjM9PDkzODdASFxOQERXRTc4UG1RV19iZ2hnPk1xeXBkeFxlZ2P/2wBDARESEhgVGC8aGi9jQjhCY2NjY2NjY2NjY2NjY2NjY2NjY2NjY2NjY2NjY2NjY2NjY2NjY2NjY2NjY2NjY2NjY2P/wAARCAD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LeTSAgNtHoKzriYr3z75wKcLa5ZcyzJED2HJqCSGyjOZ7jzSOxP9K8+9zvsUnusMRGDI57IOPzojtLiZt03yA+vWrS3turbIomC+oWtCK40/aDMJST6itFcllCOJIhsjGT6Dqakj064nlDyAAdlz0rVhudJX7gCk+q1ZW5089JI6tRRLkyG1tRCOhz7GrQyP4WNCvZt0ki/OpFS3boUP0NWQMBbtG1OzJ/zzP51ILeI9APwNL9mj/un86YiPMv8AzzH509TN/dX86RraMAkhwB6H/wCvWa+pWQLLFI7EdgxpgavmSICX2qoGSayJNZuJZG+zsqxA4DFeTVa4uXuSU3SLGRgrnrUMYAUKOABWcpdi4x7kpuLhwwknZwxyRRngCokBJ/Cn9fwFZNtmiViZPmBPpT1PFZ7anDESgy5747Uz+1wvSL8zTVOT2RLqwjuzXOSKRVJXpzWM2tSk8Ig5pP7auAeFT8qr2EyfrFPub6ggDNBAOQehrnzq90XB3AewFdKI/OtxLH19DSlSlHcunVjU2Ki20MCDyo1X6Cp1Xg59KA23hwV+tNJyKzdyxcc0jkYIJ700vVK7sFnlMomkXnOB0oSC5k67Zzy3RaKPdGBnOaxUiJkG4cCu1m2/ZGAHQVxvmjcQAc1vTfQxmuojfNIfbgVMExGajiXNWtvyVqjMrGPkD060tSsMLUZxUlCdTmmk0ppKYgFFHejNABnGKsRzA8N1Peq+e9IDigFoXwARx+VKB6jIqtHKV+lWQ24fKc1JommXDbqRlmc/U0iW6J/CM1O3X2ppNYFkZAB6YqQcryOgpuOc9qUk5xTEIAO4pT29hQeWpxAJoANowPpSqOmDSkelB46UXCwoZlAw7D6MakWacY2zyD/gVM470hOKd2FkSm5uSuPtEnI55qGKFYhxTlHtTuho5mFkLz29KC2Og7UpwOPamuPmwKkY/kHj0rO1O7LMYYzhR94jvV2SQQo7E9BWHISSWPUmtqMLu7OevU5VZDVbA4OBRvUdiTUbEA8N+dICR6H8a7Dh3JfMPoBS7yc1AXb+7TfMY9qdxWLkY3TInqQK9CiiVYlUdAK8yDuOQSD61d07xLqFkdkjeeg7OeR+NY1YuS0OrDzUHqd88Kkc81RntXQloz+FUrTxPbTKPNV4ifXkVqQ31vcD93KjfQ1zcrW53KUZbMzJZ9ikyqRt9BmsyXxFbJlUid/rxXTy28cvUCsPU/DS3OZIsK/qP60KMeopKVtDOXxFE4KyQMoPoc1gswMhK9Ca0W8PagGIREcD0aqNxZXNqf38LJ7kcVtGMVsc0nPqWYF4q064SsYSOv3WI+lWRqD7ArKGPrVNCUl1J37VGelQm7BOSp/Cj7ShHIIqLMvmRJSfWo/tC54BNHnKexp2YrokNJ1603zUHTNJ5oI70WYXRJ/KkpvmqBjmk84Z6HFFguiTpjFPRyp4qDzl96UTKT1osFzozzwe1Jj2pxB55pCDXKdIm3ikxlgKf24pcEnjtTER4/nT1BIpWHyrQBhRzQAvYjNAHvS4+UUvp9aQC4wDTeScUpJ6U5emfegAA2g5NQG7gDFd+5s/w81n6lNNPefZYs7e4HU1o2OkzRAF0CjvmqUdLsm93ZFpFMrFR9/0pjHJI7g4q/FHujJibOzg1TmfHKnPrRY1a0MXUI5Yp2Zgdjn5TmqwOeK1ruUTwmCXg9UY9jWKSUPTkV10npY87EQs7jygIqNkHXOKmHzDcvQ00qCeegrY5itKQg+Xn3qHc4br+FTsC7ZIwOwpo+8Wx1PApFoGdtxAAFIoPOetOAxnPWgc9OtAXHqT0BqOd3TGxirA9RxUygICzVBJ+8LN0zyPwoa0BPU1bPxDfWBEc379P9rr+ddNp/iCxvY8eYI37o5xXBzyCRgR6VFj061zuCZ2QqyR6JcalY24LPcx59Acmud1XxBDPE0NvBuB4LP/AIVz2SOtL1oULDlWb2EIFJtp1JmrMRNoo2ilzRkUCExRgUpFJTAMUYpOPWjNAC0UbjRkd6AEoNO4NIV9DSA6xeVo5JxTwMCl+6Aa4jvGEYzSJ0bmpCMjPrQFwnTmgRHznr0pUGM59KXGc8c04Lwc0AJjB/ClAxjmlxmlwCfoKADsKFHSlPI+lKoBx7CkMzVBh1xJMZ3EGuxlAMZ9Ctcvd2n2nYyNtkTkGtOG/fyFWZG3AYJXkGrvdBDRjdOWZZZQQQMYz2JqpAwS5lwfmTduU96kt2kN6ZMssZyPwqN4MXbyY3KxyD601Yu+hU1VQ88UkQwHXOKx9QkEbEKDu6Hiun8veVdgNwGBgdKq6lZC5gBABcdPerhUSdjnqw5kYcDgoCOmKeR1qMKsRKHKkdjUrQyRjlGA9xXYmec1qRSjg4qJFwcmpzyKTYKBERGT6UoIThVyacyikGB+FAxpBbJc8DtQV+Qk9W4+lCnccn8vShyCAKAKvQjmnCn29rPdzrDbxmSRjwoFdPZeCbqVQ1zcRw/7IBY1mzdHLUEYr0S18D2MSgzO87fXArRh8P6fb/c0+PI7tz/OpuOx5SRTSR613HjvSc2EV1EkcYhbYVUYzmuF8mX+4adwsBYCkDZpwgkPYD8aBC3qKLhZgGNITmniH1Y08QLRcdmQ0oqcRqO1OCilcfKQBGJ4FPEJ/iqbpTSTilcfKiF0CtxyKmaJCgZW5I6ComOaFY7WIpolo2TqMg6YP4UranIcfKOK6c2cH/PFP++aabG3PWBP++a57I35mc4NUbA+QcUo1TgfIK6A6danrAn5VWvrC1is5ZBCoKrkGiyDmZkDVBnlP1p39pIT900ugWENwjvMm6tj+xrI/wDLL9TT5UHOzIGpR/3Wpw1GEnuPwrU/sSz/AOeZ/wC+qP7CsyPusP8AgVLlQ+dmct/B6n8qkW/tzn58Vd/4R+1Pd/zpP+Edtj0kkH5UuVD5yr9ttyeHHSnrdwZ4kX86n/4RyDtM/wCQo/4RuPtO35UuRD5yNJ4s/wCsX86DKhAw4/Oqep2dnpw2y3Z80jIQLyawUa8uXPkIdo9BwKap3D2iR2SREwLIgyM44NNkjeJd0g2gdzxXNJp2pSW5kSbKg8hW6Vn3Ud3GMyu7r65JoVLzE6jXQ3NRjhn8uTdGGRgSQw5FdhZatp97GEJjzjG0jOa8qV+eavadeG1ukY5K57Vso2VjFyTdzvbvS9MmculqM+xwPyqjJoNq+dqsv0NaFpMZ4w2wqpHerQ2pGWPbrU88kaqlF9DlbrQEjBKysPqKxbi3aJiu9W+lbtzcXOsXDw2z+XEpwSOpqJtEgtJYVkDyNIRu5NNVGtyHRT2Rzjs6cYwKRSzsF3cngYFdfqXh+yVR5TMCePvdKxLWwe01AeagKIcjPeqVS5Do2O98LaHBpdgj4DXEoDO57e1bTxMx+U4rC0q+dVG3mPuPSugjkWRQV6GkpJjlBxK+LmInaquPrg1WudRlhGXt3H0Ga09woIDDkZqrEXOV1fUrK/sxaOwBdgWHpisW98ODyxJatuX+6K7i50myuTukt0LeuOaj/s5IVxENoHbtUSUuhrBx2Zw9totpIPn80sOoq6mhWGMfZnz6ljWtd/ZhKI3+WQ9COtN02bfK0E3zEZ2tTjO4502ldGRL4WimdWhUoO67utX7LRbCBcNGpI65Ga6IWSBeBzim/ZUkYOFByOeaq5izzrxPp0NldiW0bMEvYfwn0rEDFTmvZG061kXbLAjD0Irhf+ETSa6mAuCiq5AG3tmhIakcvuzzTWPau2h8E2rLzcSn16USeA4D9y6lU+4BosO5w56YqPzGVQvYV1t74JubaFpYbhZQvVWXHFYFxo95EeYWP05o2CzZ6Dto21JijFYGhHtrO15vL0qU+oxWrisXxS23T0T+89CEJ4ci22WfXFbG2qWix7dPT3NaGKpiQzbTwvFKBT8UhjNtOC07FKBQAgWl204CnCgDz/xajprTFhwVBB9q6awsof7DQwgAPHnd61m+NrKQmG7jBKqu1vas3RvEP2S1NncZMWCFYdVptNx0HBpS1NW0gms9MuTlWLEscNmobSzMsKh+Y5mOAeo4p2nTWa2c6vdJh2ymW6VVk1hLFXHmrNIT8pXtS1Oi6sVEskE7IUDYbHSta10CGQh5E246YrMs9Vs4G82Xe8hOfu1cXxOJLiOONfLQtgsfSm+boZLkudTHGERVAxio9TVzps6x/e2HFSWc6zICvzD1qwwBFR6mnocp4XdFmkjYgMTn61t3lxHFcw7ow4Y4BxnFc7qek3VpeNPa52E5Ur1X2qudXv4XXzFV9p6MKbjd3JUuXRnUalagneMAttAA+tZl4FnmRYz/AKtcMazJ9ev7sbVVVJ44FaWh6VfXDFpcqhwTnvTUbA5pm1pyCO0CkYz39a2bANsJ7dqjttPVUCu3TsKtNNFbBUJA44HrTjF3uzOc01yompNvpx9Kq2upwXTbVyrZIwauZrUwaa3G/MO+ajnnEacjLdhT5JBGhJNZVxP8248ljgCplKxdOHM9TP1Xazb3QFyCFPpUfh6Fi24kFlOM4rX/ALNa5QGU4HXAq5bWaW0YSNQBUxTWptUnG1kWFJ289azNTuPstoJBuBEmOBWi3yr9KxdbuY444YnPzSNvI9hWqRy7Dk1ON4w3nNz2PFOha3gUs8ybjkklhWJPHb3jqpyVA6DioJtCiYfIXjPbJyKq1th3vub41WxgO3zwT3IBIqT+27HH+uz9FNc5BoNxyDcAfhUraLdIpCkMfWobZoox7mteazFNGIbfLFzgkjGKp3X+j2jXMhQxr97HUVkubvTHD3NnKU7MmCKparqN3qNq0FrZzBDyzEVDu9y0+X4TsMUYppmi/wCei/nR5sX/AD0X86zELiud8VNlrWP1bNdD5kf99fzrl/EUgk1aBAQQq0LcR0GnLssYh/s5qzUUG1YI13DhR3qXcPUfnTYAKfTQRnrTs0ALS0lFADhS02nA0gFZEkQpIoZT1BGRWDqnhOxum325MEjddo+X8q31NJuO8jGF7Gi7Q7XOAu/CV/ATsCygd1NZU2n3Nvu8yMpjrmvVG292/SvPvEGqPf3DxxYW3RuBjlvc1pGTZEkkYyg+gY9hV7TdFu7y5QNBIiE/eKkZqiAykEHkc1674dvU1HR4JwBuxtcDsw61bIRUs7U2tukYVgAOpHWpzWuxwOlQsA3WIGs3E2jV8jFn5BGKw7uCPzAWCZ9666SCNj/qB+dQnT7Njl7aP3zzQojc0zl7SS3t5NyBdp+8vdTWzZ6lbpKv7wANxzWklnYj5Utkz7LTzYWzD/j2Uj3FOwc6sWCMDdu/Kuav7qSe6mIbmIBh7V0B3rCyBPlAwOegrFuliiSQ4GXHPvUyZVFK7bM/7RJb3m+M8mQYI+ldVDJdGIEore5OK5/R9Paa686TIiHKqe5rdup/s9uwA+ZuFUVcVoRVabKl1dnBeUgY7Cn6VGJc3MoyT90egrDujNLKA6SCMHk4rbtHj8pVifgD1qYR1uxzlaNomuDTh9aoLK696eLlq1OctPg5UnjvVK4jWW4iki2swyOnQVFdXe1MK/lk9WYZBqvHdmNxvlTJGQ0Y4oHZMn1R/s9mDIqjLgcDmqEN3BK5VpFUqeh61R1nW45HCu4YJ0VaxUui8zSEYU9AOpNJzsioU2d0r2+ARIn50kl1aRKS80agdSWFcVFfvEzNKf3Y6g9q0VsotQ+UAFXGCKj2pp7LzNTVNZ0uO0KG4R2boFOaxf7dsQMDP1xWNq2jS6VKodt0b/db09qzzz0py94cJOJ1h0e+H/LZaDpV/wD89EroytNIrELnNnS9Q/vr+dQPol28gkZUZx3zXVEU0imFzm/7O1EdNv50n2HUh/CP++q6TFJigVznPsepdlP/AH1Si11Qfwt/31XRgc0tAXOc8jVB/A/50u3VB/BJ+ddFRTC5z2/VV/glpk2oX9tHvmEiqO5FdDNKkELSyHaijJNcrPc3viCV47cCO0Q9SOSaBp36FqHVb6RdyLIy+oFS/wBq3w6xv/3zVOOC9tZEtxduA54GOKvw3dzaO0d0GkAHUDmkXyvsQvq92FJaNsAc/LXIvIskrMowGJIFdNrOszzIbewjIDL87nqPYCuSmhlt3+cY960gjGbJMc1saBr0+izHYN8D/fjP8x71jhsgGnVoZnqFl4o0u9UYuFjc/wAEnBrRF3E4yksZHqGFeOE0ZbGAzD6GlYD2EzxE8yr/AN9Cj7Rahgpniye24c145vccMzY+tGDncrE/jTsO57TbquGOQfmNTblHUivIYtf1SGJY4ryRQowB7VDLrOpTJh76dvUbjRYR69JdW8eQ8qD6sK43XNRgEpW1l805/Bf8a4hpHkYM7s3Pc1pQD90KTQ1JrY6/TvE0As/Luoiska/KU6N/hTYPEtoZmkuIJFY9wd1cvjpg98UdGwehoEdVN4ssFIAt5mX+8AKp3niLTxbGS2glE+RhWGBj61zw/dsysMrnmnhFU7T80bdPaquI1B4xnVAq2q8ermmt4tv24jgiU/UmsiS1HO04I/WoQrI0gIw2OKAuaU3iHUrj7zIF9AlV21G7cAPM2OwxgVEYi8G5fvEcilhYbNjD86lopSHpOjNh0U570+Vo1AEbbWJwBmq0iAxh147Gm+V5hAPDbc5FZ+zuae0SH313HKwhiP7uPjP95u5rY8NaxBav5N4wX+456D2NcoqDcevFSBFJ+7VcqSsLmbO08Yahaz20EUMiSSbtxKnOBXKg45piQskbNn7mDg+hp49+M0AepEU0ipDTDWIyMikIp5FNNMBmKMUppDQACigUUxBSUZooAxfFTuNOEadHbmqvg1vklhPrmty9tUvLdon7jg+hrm7HOhaixu1fDDCleQfejoXBq5rT24k1fcsyh1GRGe9V5Rcy3jF8KAxUEfxcVahmhnvvtCxyZ28ZQjNWHRjKXA+btk8CpOm63MHU7Xy9QRUGMqDx61c0/So7qUR3kQeNwRg1Be6jHYamPtcTyOVG1h90CnXXia3tc+QBKxBGR0GatXMm07mFqWlwWV5MkN0jQK2FJ659Kz2AVsA7h600OZnLngE8CnVqcrGMD2pFbP1p5OKjAD9OGpiH5B4NMIKN7UEkcOPxoU5+U0wHMMjIqLkGnHKGkPzcj8qBAD/OtuGPfZLJ/EKw4+Xx710SL5doi+opMDOlm8uQ5PGQaPtsWBuPSm3KAyHvzioWhGTgDGcUAXDdRPznqOaRLlDHjOap+ThumDS+V3FAF03S44BJ96Tz1YsWOMjA4qoocKcc/WmqzEYJ5oA0Y5FwMEelDqp6daqwqxB5/SpApBGW60hkifLGynnnj3p6cPyOSOtUp2mjkw68HoRzUqkkLIDz6GgCq6PDMUcc+hpQyg5xTJWkmuiZDhj92njng0mi4ssGcGOT1cAAegpgJx79qYBU0Sk4JpbFHqZpppDPD/z0X86aZ4f+eifnWICmmGgzxf8APRPzppmi/wCei/nTADTTQZY/76/nTTIn99fzoAd2pCaN64+8PzppYZ6j86Yhc0Zpu4eopNw9aAHZrm/ETbtTtl9FzXRE1zeqo1xqSzoMoo209h2b2N6HiFB/sinE1XtbhZo+ARtwOakJpBqiO6tbe7AFxEr46Zrh9Tsxa6jNCBhAcqPau7zWH4h09pwLmEZZRhgO4qoslnMKMcClpTxUbNjkVqQIxBBpm0qcjmmEtkn1ppL56mmInJ3r7ioz6Hg0LKwI4BoJZieBQA/O5cN+dMyVfaeRR8wq1aW6TOrTOFXODgc4oGlcbZQ+Zdpjkda3ZRwo9BVnR9Mgtre73MHkyVBPYdRVdznnFQ3qU4tK5SMfKlvQk/jTNoxnFXPLLkDHJ6CntYzgZMWBnHJouhWZnbN3Wk8s44rTFkfskk2RuQ4200w509ZkGH3Yap50UqcjPWMjkjimS24+Rl4YnFbMUEdxpzuFxKnP1FWrHS4L+N1kyr4BUg9KXtEP2TOeRWjJBU4pW9a1J7M20xhn69iO9TW+n28j4k3kH+7Vp31IasZi7ZF2OMg+tNWAKdmeAK6SPQrZzhElP1NbNto9t9mMLwoQRjpz+dAHmNxEZJmKH5QcCmEOrZPPvXQeIdBXSTG0TsyvwQfWshBkhSOKVy1EEB4J6H9amB6ClCkQNnojgD8aaCfxpFI7M6Tef89F/WmHSLz/AJ6D9a6Q00isR3OG1R5tNuEhky7OM8HpV9NLvHjV9wG4Zxk1Q19vtPidIhztwtdmq7UA9Biq6Cuc2dJu/wC+PzNMOk3v99fz/wDrV0pFMNAXOcOmXw/jH5//AFqYdPvx3H/fVdMajYMeEGW9KYrnOfYdR9R/31QbPUh/+1XYf2dlAQ/zY6EVQdSrFT1FAuZHPw2epSTLGW2bjjcW4FXjo15CjuyF8ddpz+lWWuovMkiVx5qLuK960dNuGEMUgfzUkUEnPQ0NaajUmtjz/UL+aG58pHK4O4gGr0Ml/PCssYYqwyDms7xFsm8SXnk/dD4GPXvXU6ZC0GnQxuPmC81SVkS5XkZR/tIfwP8AnTSdS/uP+ddAabikM5eWwnlJL2hye4qs+kXB6QyCuxApk7iKF5CQNozk9KpNi0OKm0ueJC7IwUdyKpmPK5HP0FdE1wJ3hk1Bh5TvsEanAU9i1RazfJG/2e0ZNmMMFXj86pNk2RgBRxyKlERZNwHB6GnW6GbzCoDFF3HB7VJaOphKZwR6mm3YViOK3MkbMCMDsavadpsskbSkgQg4z1OarI+2VQvc4PvW7pc0r25ijTcAS30NZym0i4WuW7aRbXazxCQlQpOOuOlXlxfx7JIFCdsDGKpwRGdPlk/eA/dxWhA32VCXkDEdT2WueUm9Tp0IptPsrK2Z3TcxGBk96rMf9GQtwOWOf0qaeQ3x8xvkto/4m43VQaR9SuRHENsKdTSV+oA3yafKT/G3FKsYSzSM9Ov5Clu0864jto/upy3tTL+ZUXavVhtUe1MLC2Mey0cnoUNXdJUpIrdABioI0PkJH/E+CfYVewLfbGB83elJjSH6nFEyq8igspP5UttLEAixwjnuai1OT5ggPbn6mnaegdvoK6KDdjCqlc1kfA4AFWoH/OqIjx0Jq3bggc1qzIx/GMHm6QzjqhDVwiBsZBr0zVYhdWFzF6xkfjivNQp6dqlmkQ3MyKh6Bsk+pp2cYPpTcEUpx3PBqSzqm1F/+esn5GozqMn/AD1l/I1eYZ7VBIo54rLmDkOaR5ZNZ82XIZjkZ64roFuJiP8AWt+dYWpySLqgMQJKIOgzU9tPcsVBzkn+7Wm6M3ozsLIN9lQsSSeeamxRCpWBAeoApe9SAw0gba4Ydjmlc4Un0FYbapMBkspGey0XsNRbOnF4dxKjIrIuL4G+mVlIAPB9/SscaveEttAAHQlaz7rVLiRpI8f60c/WmtWKS5Sglw9xqE9y7lWyeR2q1o9/cQrsSdlUtVGG1kjl2knDAtitHw7eWtg7i6hWZCepXO01ZnF6j/skcF9FfTgtBK/Leje9dGzqoBLAA8DnrU39oWGqW5tXijaNhgJnB/CsTXIXsJLe3idjb5BXdyyY9TUN9CvM1SaZIxVGYDJAzisKfUXtVYxSjnoGpItckZMuRz6AUDTTNM6ijW8rR8SIpba1ZrTPdzW5e+V7aU5ZNoXGOcGqU1zHJkEZJ/u8moANir5cOADzu4q0RzakmuSW09+BG4CnG454PvU91aafHpYmtSssh6MWOfwFZkiIXDyZdRxgc0JFGkgSUOkb/dJOMUykrkn2cW8HnOrbWU4dDgg+h9RUNkC12qcYYZFWLtmhhEIctGeVUnNV4drzxlflZc5p3ugtYJEP2hh1IPUV12iW5bRlkPBZ2JcHpXKvncxIxnuD1rp/DTt9ha2JJVWLc+/b+dYT+Eqn8RPbuzOy2sRcDrI3FQ3E6K2Dm6lHRVGEX/Gtd7PegSSQRwj+BOM/WnxfYbVMqY1x3PJrC50mGtje6g2+5Jji7Dp+QqxNJFYxi3tVzKei+nuakvNUaYlLPGB96VugFYhlkmkMNgGdm+/OR1+lUrsCWW7W0Vo0PmTv99h6+lOtbZs/arvkn7q+tTWelx2xBcedP6dh9amuLiK2bdIRNP2UfdWm2lsNK5YRltYzc3BG9vurWet09xcE55JquxnvZS0jHHf0FW7aBF+fGyFOrHqxqUu42TyRltgB5PJrTtLZ4VDdzWbAzTXHmkYXoo9q2rYv1auuGiOSe5ZjT1qZn8tPlGXPQVWeZUHvTrXe9wJCe35CrIJkjZbciQckHNeaXaiK6liU5CuQDXp1/KIrOWVjgKpOa8tkcu5fruJJqWXAZjJGKU9BQD+dKOTz2pFnfmyP95fyqlqURs7OS4O1go6YIzXSED0rn/GUgi0ZlHBdsViHMzM8OL9ruLi9K7dwC7fSugEagj5R+VZ/hKEJpG4jlmNbRUelUyBp6UynmmUDIpgTE4XkkECsP+zrjHMfToNwreaozQ1ccZWMSK0u1wDCoGfUVFNo7TSF2TDeoat4mhUZzhRmhKw3K+5FoOkpas8suyWUjC5H3RWJ4oktINQEUccaMBuldF6n04rduLbzYiizMD6p1rl/FFhHZQxAN+9lPCnlj7mnvKzM7KxRITekkc4yRkeWfmFXI7OecEh7gk9dwPP51b8NQCOyYsi7t/DY5rZzVMlIoaR4YgvY5Xv/ADflIVVDdaxNbtbW01A2dnCVWH7zMck12dpfLbROpXcScrXN3dlLd6vLKw+VyCzHpSuwaIbHT5ZEWRgCp5HPan31o4s33RjJ4AHU+lV7G8ZLyW3t5nWFWwrSDKk+lXDJfTOrxbdy9VPQim0OL5dLGA8c9mzRTQZKruO3nGfWomulliMbg5wCp64rfv7W8ugZGREIQqQrcsPSudmQI2YyQM4INVowuxHjKokjEFJAdvOcYqSyVTIxxx1yO1RyxSRqo7H7vp+FT2reTPt8tgD94HtQ9guPYZ5xz2xXRaLN5do6LC21iS0g7AelYspTaDGMEg4x35rqvDZK6NuZV5J2/SsJ/CVD4iErayfPHdM59GOKpzNEsm15GlftEnJ/+tVm6to3YjbgZzhRz/8AWqkZBav+5UI2MddzGslY6VcnTTprrBuyIYByIlOPzqw89nZJ5cZGP7sfU/U1SS3vbw5O5V9WNXbbS4IyDIxkb0Xmhj2Kj3Vzc/u4E8qM9l6mp7bRmI3SHA961UhdRiGEIPU9acbKWT/WSN9BTUX0E5opPHbQJtOHx/CtNS2e6YM42oPuqOgrTSwjj6ICfU8024lS3XMjhR6ZrSNPqzOVTsIkcUC5OAaimv0QfKfpisya+knbbFu2+pp0URYgvkmugwZahaS4lyc49BW3bjy4xnqetZUCsg/uL3NTLdq0iop+UH86BFvXwBoN2c43RmvNhntXo2uRG/0OeKN9rAZHvjtXnI4FSy4ink5oGDk0nToaM4PvSNDvP+Eltf8Anm9YPivVU1C2hSBWwG5GK606dAf4aYdMg/u1lcWhh6PrVraabDC4YMo5q4fEVn71bbSoD/D+tRtpMH92ne4rIqHxDZnufzFN/wCEgs/7x/MVO+j257frTToltj7p/OmFkQHX7Q9/1FNOu2n979RUx0S2/un86jOiWv8AdP50xaEZ1y0/vfqKmTWrXycGQKrn72aiOh23ofzpjaHbY6H86YaGiuraeIwIJBNLj7o7fWuO1l5LnXXlnJbAGB2FbjadDZMrxg7m461XuY4g5bA3vhSanmsyuS8R9le2ttapHvGep+tT/wBqWv8AfqD+xLfH8X5006Hb+rfnVkWsTnU7b+/TW1G3ZCvmYyMZFQHQ4PVv0pP7Dg9W/SgBwl09bb7OAPL/AK+v1qvBqJtGaIgywA/K38Q/xqb+w4PVv0pf7Dg/vH8hTFoRHWIjNNhvlMeUyP4qyTDbLp7SSyh7uRtx56e1bX9hQ/32/IU1tAhwcSNntwKaFoc6qF+PMyijjf2+lTwRukeZOhPOOta8WgRmJS7sGxyMClfSTbxkQ5lLdjRK9haGYu122LyAMg1v+G5Xt5HtZP8AVn7v+ya55lMEhiK4bPIrq9BsReWP2hCPOVuOe3pWUldWHF2dy7Pp4mfDO5HovFTW+l2sGCUUHP41qRW0GwF4gG74FPNrD1CClGlbc1dVvYo3On28ygLKUI6c8Gqi2Etux2OPzrYMMY6KBUTxr7VpypEczKQeVRy4/AVJHNJkg4IPrT3RP7wFRFVH/LSgVysJ2lv5IXdlA4XbxRc6NCAZOZDjOXYmoZFY35kTHyEE+9W7i8DafcknbtA59M1F3YEZUjQW5AYBeM9KJ9Ugij/cBWYdTVC5vUktnQqGcD5TXOzXWJZMZ5ORWiJbOjfWZJRlsY9KlsbnzJc9BnNcj9rkIG1vmHt1q7aa/JAwSWFGUd14NWCZ29xdkWcmD8oQk1waNuGRnBq9feIYpbGSKEOruMc1kWswPy5qbFxZb7g+lLxnJpAefrTsDPBqTQ9VNNNONMasiBpNRmnE0wmgBjUh6UHrQ1UAw0w080w0xDTTTTjTTQBl6zcrbCIt1JOB6mqq28tyFmC5yBj2qPxMc3Von1NatmNtpGPajl6lKbWhIRTTTzTTTJGmkp1JTEJRS0UxCUEUtBqkSMNMkbYhY5wKlprDINMRyNy7NPITzxXSeBXJuZFz8rJnGenNY+pW6QSDa2727irHhq4FnqPmSkquwisnuNHoDxJzyfzqMqg/i/NqzPtbSqHAKxnox60kl5GEwNxP0qyrGgfKHVh+dN3Qjvn8KyWvZW4igdvciq8t3dCVI2Cxl8+1MRtl4geEJphl9Ix+NZa210/zDP1zT2tLpgd0n60hjLy7kt7gvtXYwwazLjUII0milmLxTjB9V/8ArVZGkTOu64kdh1C54FZ2oWHmq8VsodkGWVTyPwrO1idSCG5X7O9urL5y/cYdHWufui6zHcMEdQa0ItGvpXQJEwLdKq3lpJDO0UwbzAcHPrVoRVEmPlX5c9SaiJweDmp1TBzjNKYfM5A2n3q0xJlbqaVTtII6ihkZSQR0qxBYyzIWBC4HQ96ZRfRt0akdxmgnZznBqpGzhhHk5HGK6CGxh8vbIm4kck1m9DVM/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BDABALDA4MChAODQ4SERATGCgaGBYWGDEjJR0oOjM9PDkzODdASFxOQERXRTc4UG1RV19iZ2hnPk1xeXBkeFxlZ2P/2wBDARESEhgVGC8aGi9jQjhCY2NjY2NjY2NjY2NjY2NjY2NjY2NjY2NjY2NjY2NjY2NjY2NjY2NjY2NjY2NjY2NjY2P/wAARCAD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LeTSAgNtHoKzriYr3z75wKcLa5ZcyzJED2HJqCSGyjOZ7jzSOxP9K8+9zvsUnusMRGDI57IOPzojtLiZt03yA+vWrS3turbIomC+oWtCK40/aDMJST6itFcllCOJIhsjGT6Dqakj064nlDyAAdlz0rVhudJX7gCk+q1ZW5089JI6tRRLkyG1tRCOhz7GrQyP4WNCvZt0ki/OpFS3boUP0NWQMBbtG1OzJ/zzP51ILeI9APwNL9mj/un86YiPMv8AzzH509TN/dX86RraMAkhwB6H/wCvWa+pWQLLFI7EdgxpgavmSICX2qoGSayJNZuJZG+zsqxA4DFeTVa4uXuSU3SLGRgrnrUMYAUKOABWcpdi4x7kpuLhwwknZwxyRRngCokBJ/Cn9fwFZNtmiViZPmBPpT1PFZ7anDESgy5747Uz+1wvSL8zTVOT2RLqwjuzXOSKRVJXpzWM2tSk8Ig5pP7auAeFT8qr2EyfrFPub6ggDNBAOQehrnzq90XB3AewFdKI/OtxLH19DSlSlHcunVjU2Ki20MCDyo1X6Cp1Xg59KA23hwV+tNJyKzdyxcc0jkYIJ700vVK7sFnlMomkXnOB0oSC5k67Zzy3RaKPdGBnOaxUiJkG4cCu1m2/ZGAHQVxvmjcQAc1vTfQxmuojfNIfbgVMExGajiXNWtvyVqjMrGPkD060tSsMLUZxUlCdTmmk0ppKYgFFHejNABnGKsRzA8N1Peq+e9IDigFoXwARx+VKB6jIqtHKV+lWQ24fKc1JommXDbqRlmc/U0iW6J/CM1O3X2ppNYFkZAB6YqQcryOgpuOc9qUk5xTEIAO4pT29hQeWpxAJoANowPpSqOmDSkelB46UXCwoZlAw7D6MakWacY2zyD/gVM470hOKd2FkSm5uSuPtEnI55qGKFYhxTlHtTuho5mFkLz29KC2Og7UpwOPamuPmwKkY/kHj0rO1O7LMYYzhR94jvV2SQQo7E9BWHISSWPUmtqMLu7OevU5VZDVbA4OBRvUdiTUbEA8N+dICR6H8a7Dh3JfMPoBS7yc1AXb+7TfMY9qdxWLkY3TInqQK9CiiVYlUdAK8yDuOQSD61d07xLqFkdkjeeg7OeR+NY1YuS0OrDzUHqd88Kkc81RntXQloz+FUrTxPbTKPNV4ifXkVqQ31vcD93KjfQ1zcrW53KUZbMzJZ9ikyqRt9BmsyXxFbJlUid/rxXTy28cvUCsPU/DS3OZIsK/qP60KMeopKVtDOXxFE4KyQMoPoc1gswMhK9Ca0W8PagGIREcD0aqNxZXNqf38LJ7kcVtGMVsc0nPqWYF4q064SsYSOv3WI+lWRqD7ArKGPrVNCUl1J37VGelQm7BOSp/Cj7ShHIIqLMvmRJSfWo/tC54BNHnKexp2YrokNJ1603zUHTNJ5oI70WYXRJ/KkpvmqBjmk84Z6HFFguiTpjFPRyp4qDzl96UTKT1osFzozzwe1Jj2pxB55pCDXKdIm3ikxlgKf24pcEnjtTER4/nT1BIpWHyrQBhRzQAvYjNAHvS4+UUvp9aQC4wDTeScUpJ6U5emfegAA2g5NQG7gDFd+5s/w81n6lNNPefZYs7e4HU1o2OkzRAF0CjvmqUdLsm93ZFpFMrFR9/0pjHJI7g4q/FHujJibOzg1TmfHKnPrRY1a0MXUI5Yp2Zgdjn5TmqwOeK1ruUTwmCXg9UY9jWKSUPTkV10npY87EQs7jygIqNkHXOKmHzDcvQ00qCeegrY5itKQg+Xn3qHc4br+FTsC7ZIwOwpo+8Wx1PApFoGdtxAAFIoPOetOAxnPWgc9OtAXHqT0BqOd3TGxirA9RxUygICzVBJ+8LN0zyPwoa0BPU1bPxDfWBEc379P9rr+ddNp/iCxvY8eYI37o5xXBzyCRgR6VFj061zuCZ2QqyR6JcalY24LPcx59Acmud1XxBDPE0NvBuB4LP/AIVz2SOtL1oULDlWb2EIFJtp1JmrMRNoo2ilzRkUCExRgUpFJTAMUYpOPWjNAC0UbjRkd6AEoNO4NIV9DSA6xeVo5JxTwMCl+6Aa4jvGEYzSJ0bmpCMjPrQFwnTmgRHznr0pUGM59KXGc8c04Lwc0AJjB/ClAxjmlxmlwCfoKADsKFHSlPI+lKoBx7CkMzVBh1xJMZ3EGuxlAMZ9Ctcvd2n2nYyNtkTkGtOG/fyFWZG3AYJXkGrvdBDRjdOWZZZQQQMYz2JqpAwS5lwfmTduU96kt2kN6ZMssZyPwqN4MXbyY3KxyD601Yu+hU1VQ88UkQwHXOKx9QkEbEKDu6Hiun8veVdgNwGBgdKq6lZC5gBABcdPerhUSdjnqw5kYcDgoCOmKeR1qMKsRKHKkdjUrQyRjlGA9xXYmec1qRSjg4qJFwcmpzyKTYKBERGT6UoIThVyacyikGB+FAxpBbJc8DtQV+Qk9W4+lCnccn8vShyCAKAKvQjmnCn29rPdzrDbxmSRjwoFdPZeCbqVQ1zcRw/7IBY1mzdHLUEYr0S18D2MSgzO87fXArRh8P6fb/c0+PI7tz/OpuOx5SRTSR613HjvSc2EV1EkcYhbYVUYzmuF8mX+4adwsBYCkDZpwgkPYD8aBC3qKLhZgGNITmniH1Y08QLRcdmQ0oqcRqO1OCilcfKQBGJ4FPEJ/iqbpTSTilcfKiF0CtxyKmaJCgZW5I6ComOaFY7WIpolo2TqMg6YP4UranIcfKOK6c2cH/PFP++aabG3PWBP++a57I35mc4NUbA+QcUo1TgfIK6A6danrAn5VWvrC1is5ZBCoKrkGiyDmZkDVBnlP1p39pIT900ugWENwjvMm6tj+xrI/wDLL9TT5UHOzIGpR/3Wpw1GEnuPwrU/sSz/AOeZ/wC+qP7CsyPusP8AgVLlQ+dmct/B6n8qkW/tzn58Vd/4R+1Pd/zpP+Edtj0kkH5UuVD5yr9ttyeHHSnrdwZ4kX86n/4RyDtM/wCQo/4RuPtO35UuRD5yNJ4s/wCsX86DKhAw4/Oqep2dnpw2y3Z80jIQLyawUa8uXPkIdo9BwKap3D2iR2SREwLIgyM44NNkjeJd0g2gdzxXNJp2pSW5kSbKg8hW6Vn3Ud3GMyu7r65JoVLzE6jXQ3NRjhn8uTdGGRgSQw5FdhZatp97GEJjzjG0jOa8qV+eavadeG1ukY5K57Vso2VjFyTdzvbvS9MmculqM+xwPyqjJoNq+dqsv0NaFpMZ4w2wqpHerQ2pGWPbrU88kaqlF9DlbrQEjBKysPqKxbi3aJiu9W+lbtzcXOsXDw2z+XEpwSOpqJtEgtJYVkDyNIRu5NNVGtyHRT2Rzjs6cYwKRSzsF3cngYFdfqXh+yVR5TMCePvdKxLWwe01AeagKIcjPeqVS5Do2O98LaHBpdgj4DXEoDO57e1bTxMx+U4rC0q+dVG3mPuPSugjkWRQV6GkpJjlBxK+LmInaquPrg1WudRlhGXt3H0Ga09woIDDkZqrEXOV1fUrK/sxaOwBdgWHpisW98ODyxJatuX+6K7i50myuTukt0LeuOaj/s5IVxENoHbtUSUuhrBx2Zw9totpIPn80sOoq6mhWGMfZnz6ljWtd/ZhKI3+WQ9COtN02bfK0E3zEZ2tTjO4502ldGRL4WimdWhUoO67utX7LRbCBcNGpI65Ga6IWSBeBzim/ZUkYOFByOeaq5izzrxPp0NldiW0bMEvYfwn0rEDFTmvZG061kXbLAjD0Irhf+ETSa6mAuCiq5AG3tmhIakcvuzzTWPau2h8E2rLzcSn16USeA4D9y6lU+4BosO5w56YqPzGVQvYV1t74JubaFpYbhZQvVWXHFYFxo95EeYWP05o2CzZ6Dto21JijFYGhHtrO15vL0qU+oxWrisXxS23T0T+89CEJ4ci22WfXFbG2qWix7dPT3NaGKpiQzbTwvFKBT8UhjNtOC07FKBQAgWl204CnCgDz/xajprTFhwVBB9q6awsof7DQwgAPHnd61m+NrKQmG7jBKqu1vas3RvEP2S1NncZMWCFYdVptNx0HBpS1NW0gms9MuTlWLEscNmobSzMsKh+Y5mOAeo4p2nTWa2c6vdJh2ymW6VVk1hLFXHmrNIT8pXtS1Oi6sVEskE7IUDYbHSta10CGQh5E246YrMs9Vs4G82Xe8hOfu1cXxOJLiOONfLQtgsfSm+boZLkudTHGERVAxio9TVzps6x/e2HFSWc6zICvzD1qwwBFR6mnocp4XdFmkjYgMTn61t3lxHFcw7ow4Y4BxnFc7qek3VpeNPa52E5Ur1X2qudXv4XXzFV9p6MKbjd3JUuXRnUalagneMAttAA+tZl4FnmRYz/AKtcMazJ9ev7sbVVVJ44FaWh6VfXDFpcqhwTnvTUbA5pm1pyCO0CkYz39a2bANsJ7dqjttPVUCu3TsKtNNFbBUJA44HrTjF3uzOc01yompNvpx9Kq2upwXTbVyrZIwauZrUwaa3G/MO+ajnnEacjLdhT5JBGhJNZVxP8248ljgCplKxdOHM9TP1Xazb3QFyCFPpUfh6Fi24kFlOM4rX/ALNa5QGU4HXAq5bWaW0YSNQBUxTWptUnG1kWFJ289azNTuPstoJBuBEmOBWi3yr9KxdbuY444YnPzSNvI9hWqRy7Dk1ON4w3nNz2PFOha3gUs8ybjkklhWJPHb3jqpyVA6DioJtCiYfIXjPbJyKq1th3vub41WxgO3zwT3IBIqT+27HH+uz9FNc5BoNxyDcAfhUraLdIpCkMfWobZoox7mteazFNGIbfLFzgkjGKp3X+j2jXMhQxr97HUVkubvTHD3NnKU7MmCKparqN3qNq0FrZzBDyzEVDu9y0+X4TsMUYppmi/wCei/nR5sX/AD0X86zELiud8VNlrWP1bNdD5kf99fzrl/EUgk1aBAQQq0LcR0GnLssYh/s5qzUUG1YI13DhR3qXcPUfnTYAKfTQRnrTs0ALS0lFADhS02nA0gFZEkQpIoZT1BGRWDqnhOxum325MEjddo+X8q31NJuO8jGF7Gi7Q7XOAu/CV/ATsCygd1NZU2n3Nvu8yMpjrmvVG292/SvPvEGqPf3DxxYW3RuBjlvc1pGTZEkkYyg+gY9hV7TdFu7y5QNBIiE/eKkZqiAykEHkc1674dvU1HR4JwBuxtcDsw61bIRUs7U2tukYVgAOpHWpzWuxwOlQsA3WIGs3E2jV8jFn5BGKw7uCPzAWCZ9666SCNj/qB+dQnT7Njl7aP3zzQojc0zl7SS3t5NyBdp+8vdTWzZ6lbpKv7wANxzWklnYj5Utkz7LTzYWzD/j2Uj3FOwc6sWCMDdu/Kuav7qSe6mIbmIBh7V0B3rCyBPlAwOegrFuliiSQ4GXHPvUyZVFK7bM/7RJb3m+M8mQYI+ldVDJdGIEore5OK5/R9Paa686TIiHKqe5rdup/s9uwA+ZuFUVcVoRVabKl1dnBeUgY7Cn6VGJc3MoyT90egrDujNLKA6SCMHk4rbtHj8pVifgD1qYR1uxzlaNomuDTh9aoLK696eLlq1OctPg5UnjvVK4jWW4iki2swyOnQVFdXe1MK/lk9WYZBqvHdmNxvlTJGQ0Y4oHZMn1R/s9mDIqjLgcDmqEN3BK5VpFUqeh61R1nW45HCu4YJ0VaxUui8zSEYU9AOpNJzsioU2d0r2+ARIn50kl1aRKS80agdSWFcVFfvEzNKf3Y6g9q0VsotQ+UAFXGCKj2pp7LzNTVNZ0uO0KG4R2boFOaxf7dsQMDP1xWNq2jS6VKodt0b/db09qzzz0py94cJOJ1h0e+H/LZaDpV/wD89EroytNIrELnNnS9Q/vr+dQPol28gkZUZx3zXVEU0imFzm/7O1EdNv50n2HUh/CP++q6TFJigVznPsepdlP/AH1Si11Qfwt/31XRgc0tAXOc8jVB/A/50u3VB/BJ+ddFRTC5z2/VV/glpk2oX9tHvmEiqO5FdDNKkELSyHaijJNcrPc3viCV47cCO0Q9SOSaBp36FqHVb6RdyLIy+oFS/wBq3w6xv/3zVOOC9tZEtxduA54GOKvw3dzaO0d0GkAHUDmkXyvsQvq92FJaNsAc/LXIvIskrMowGJIFdNrOszzIbewjIDL87nqPYCuSmhlt3+cY960gjGbJMc1saBr0+izHYN8D/fjP8x71jhsgGnVoZnqFl4o0u9UYuFjc/wAEnBrRF3E4yksZHqGFeOE0ZbGAzD6GlYD2EzxE8yr/AN9Cj7Rahgpniye24c145vccMzY+tGDncrE/jTsO57TbquGOQfmNTblHUivIYtf1SGJY4ryRQowB7VDLrOpTJh76dvUbjRYR69JdW8eQ8qD6sK43XNRgEpW1l805/Bf8a4hpHkYM7s3Pc1pQD90KTQ1JrY6/TvE0As/Luoiska/KU6N/hTYPEtoZmkuIJFY9wd1cvjpg98UdGwehoEdVN4ssFIAt5mX+8AKp3niLTxbGS2glE+RhWGBj61zw/dsysMrnmnhFU7T80bdPaquI1B4xnVAq2q8ermmt4tv24jgiU/UmsiS1HO04I/WoQrI0gIw2OKAuaU3iHUrj7zIF9AlV21G7cAPM2OwxgVEYi8G5fvEcilhYbNjD86lopSHpOjNh0U570+Vo1AEbbWJwBmq0iAxh147Gm+V5hAPDbc5FZ+zuae0SH313HKwhiP7uPjP95u5rY8NaxBav5N4wX+456D2NcoqDcevFSBFJ+7VcqSsLmbO08Yahaz20EUMiSSbtxKnOBXKg45piQskbNn7mDg+hp49+M0AepEU0ipDTDWIyMikIp5FNNMBmKMUppDQACigUUxBSUZooAxfFTuNOEadHbmqvg1vklhPrmty9tUvLdon7jg+hrm7HOhaixu1fDDCleQfejoXBq5rT24k1fcsyh1GRGe9V5Rcy3jF8KAxUEfxcVahmhnvvtCxyZ28ZQjNWHRjKXA+btk8CpOm63MHU7Xy9QRUGMqDx61c0/So7qUR3kQeNwRg1Be6jHYamPtcTyOVG1h90CnXXia3tc+QBKxBGR0GatXMm07mFqWlwWV5MkN0jQK2FJ659Kz2AVsA7h600OZnLngE8CnVqcrGMD2pFbP1p5OKjAD9OGpiH5B4NMIKN7UEkcOPxoU5+U0wHMMjIqLkGnHKGkPzcj8qBAD/OtuGPfZLJ/EKw4+Xx710SL5doi+opMDOlm8uQ5PGQaPtsWBuPSm3KAyHvzioWhGTgDGcUAXDdRPznqOaRLlDHjOap+ThumDS+V3FAF03S44BJ96Tz1YsWOMjA4qoocKcc/WmqzEYJ5oA0Y5FwMEelDqp6daqwqxB5/SpApBGW60hkifLGynnnj3p6cPyOSOtUp2mjkw68HoRzUqkkLIDz6GgCq6PDMUcc+hpQyg5xTJWkmuiZDhj92njng0mi4ssGcGOT1cAAegpgJx79qYBU0Sk4JpbFHqZpppDPD/z0X86aZ4f+eifnWICmmGgzxf8APRPzppmi/wCei/nTADTTQZY/76/nTTIn99fzoAd2pCaN64+8PzppYZ6j86Yhc0Zpu4eopNw9aAHZrm/ETbtTtl9FzXRE1zeqo1xqSzoMoo209h2b2N6HiFB/sinE1XtbhZo+ARtwOakJpBqiO6tbe7AFxEr46Zrh9Tsxa6jNCBhAcqPau7zWH4h09pwLmEZZRhgO4qoslnMKMcClpTxUbNjkVqQIxBBpm0qcjmmEtkn1ppL56mmInJ3r7ioz6Hg0LKwI4BoJZieBQA/O5cN+dMyVfaeRR8wq1aW6TOrTOFXODgc4oGlcbZQ+Zdpjkda3ZRwo9BVnR9Mgtre73MHkyVBPYdRVdznnFQ3qU4tK5SMfKlvQk/jTNoxnFXPLLkDHJ6CntYzgZMWBnHJouhWZnbN3Wk8s44rTFkfskk2RuQ4200w509ZkGH3Yap50UqcjPWMjkjimS24+Rl4YnFbMUEdxpzuFxKnP1FWrHS4L+N1kyr4BUg9KXtEP2TOeRWjJBU4pW9a1J7M20xhn69iO9TW+n28j4k3kH+7Vp31IasZi7ZF2OMg+tNWAKdmeAK6SPQrZzhElP1NbNto9t9mMLwoQRjpz+dAHmNxEZJmKH5QcCmEOrZPPvXQeIdBXSTG0TsyvwQfWshBkhSOKVy1EEB4J6H9amB6ClCkQNnojgD8aaCfxpFI7M6Tef89F/WmHSLz/AJ6D9a6Q00isR3OG1R5tNuEhky7OM8HpV9NLvHjV9wG4Zxk1Q19vtPidIhztwtdmq7UA9Biq6Cuc2dJu/wC+PzNMOk3v99fz/wDrV0pFMNAXOcOmXw/jH5//AFqYdPvx3H/fVdMajYMeEGW9KYrnOfYdR9R/31QbPUh/+1XYf2dlAQ/zY6EVQdSrFT1FAuZHPw2epSTLGW2bjjcW4FXjo15CjuyF8ddpz+lWWuovMkiVx5qLuK960dNuGEMUgfzUkUEnPQ0NaajUmtjz/UL+aG58pHK4O4gGr0Ml/PCssYYqwyDms7xFsm8SXnk/dD4GPXvXU6ZC0GnQxuPmC81SVkS5XkZR/tIfwP8AnTSdS/uP+ddAabikM5eWwnlJL2hye4qs+kXB6QyCuxApk7iKF5CQNozk9KpNi0OKm0ueJC7IwUdyKpmPK5HP0FdE1wJ3hk1Bh5TvsEanAU9i1RazfJG/2e0ZNmMMFXj86pNk2RgBRxyKlERZNwHB6GnW6GbzCoDFF3HB7VJaOphKZwR6mm3YViOK3MkbMCMDsavadpsskbSkgQg4z1OarI+2VQvc4PvW7pc0r25ijTcAS30NZym0i4WuW7aRbXazxCQlQpOOuOlXlxfx7JIFCdsDGKpwRGdPlk/eA/dxWhA32VCXkDEdT2WueUm9Tp0IptPsrK2Z3TcxGBk96rMf9GQtwOWOf0qaeQ3x8xvkto/4m43VQaR9SuRHENsKdTSV+oA3yafKT/G3FKsYSzSM9Ov5Clu0864jto/upy3tTL+ZUXavVhtUe1MLC2Mey0cnoUNXdJUpIrdABioI0PkJH/E+CfYVewLfbGB83elJjSH6nFEyq8igspP5UttLEAixwjnuai1OT5ggPbn6mnaegdvoK6KDdjCqlc1kfA4AFWoH/OqIjx0Jq3bggc1qzIx/GMHm6QzjqhDVwiBsZBr0zVYhdWFzF6xkfjivNQp6dqlmkQ3MyKh6Bsk+pp2cYPpTcEUpx3PBqSzqm1F/+esn5GozqMn/AD1l/I1eYZ7VBIo54rLmDkOaR5ZNZ82XIZjkZ64roFuJiP8AWt+dYWpySLqgMQJKIOgzU9tPcsVBzkn+7Wm6M3ozsLIN9lQsSSeeamxRCpWBAeoApe9SAw0gba4Ydjmlc4Un0FYbapMBkspGey0XsNRbOnF4dxKjIrIuL4G+mVlIAPB9/SscaveEttAAHQlaz7rVLiRpI8f60c/WmtWKS5Sglw9xqE9y7lWyeR2q1o9/cQrsSdlUtVGG1kjl2knDAtitHw7eWtg7i6hWZCepXO01ZnF6j/skcF9FfTgtBK/Leje9dGzqoBLAA8DnrU39oWGqW5tXijaNhgJnB/CsTXIXsJLe3idjb5BXdyyY9TUN9CvM1SaZIxVGYDJAzisKfUXtVYxSjnoGpItckZMuRz6AUDTTNM6ijW8rR8SIpba1ZrTPdzW5e+V7aU5ZNoXGOcGqU1zHJkEZJ/u8moANir5cOADzu4q0RzakmuSW09+BG4CnG454PvU91aafHpYmtSssh6MWOfwFZkiIXDyZdRxgc0JFGkgSUOkb/dJOMUykrkn2cW8HnOrbWU4dDgg+h9RUNkC12qcYYZFWLtmhhEIctGeVUnNV4drzxlflZc5p3ugtYJEP2hh1IPUV12iW5bRlkPBZ2JcHpXKvncxIxnuD1rp/DTt9ha2JJVWLc+/b+dYT+Eqn8RPbuzOy2sRcDrI3FQ3E6K2Dm6lHRVGEX/Gtd7PegSSQRwj+BOM/WnxfYbVMqY1x3PJrC50mGtje6g2+5Jji7Dp+QqxNJFYxi3tVzKei+nuakvNUaYlLPGB96VugFYhlkmkMNgGdm+/OR1+lUrsCWW7W0Vo0PmTv99h6+lOtbZs/arvkn7q+tTWelx2xBcedP6dh9amuLiK2bdIRNP2UfdWm2lsNK5YRltYzc3BG9vurWet09xcE55JquxnvZS0jHHf0FW7aBF+fGyFOrHqxqUu42TyRltgB5PJrTtLZ4VDdzWbAzTXHmkYXoo9q2rYv1auuGiOSe5ZjT1qZn8tPlGXPQVWeZUHvTrXe9wJCe35CrIJkjZbciQckHNeaXaiK6liU5CuQDXp1/KIrOWVjgKpOa8tkcu5fruJJqWXAZjJGKU9BQD+dKOTz2pFnfmyP95fyqlqURs7OS4O1go6YIzXSED0rn/GUgi0ZlHBdsViHMzM8OL9ruLi9K7dwC7fSugEagj5R+VZ/hKEJpG4jlmNbRUelUyBp6UynmmUDIpgTE4XkkECsP+zrjHMfToNwreaozQ1ccZWMSK0u1wDCoGfUVFNo7TSF2TDeoat4mhUZzhRmhKw3K+5FoOkpas8suyWUjC5H3RWJ4oktINQEUccaMBuldF6n04rduLbzYiizMD6p1rl/FFhHZQxAN+9lPCnlj7mnvKzM7KxRITekkc4yRkeWfmFXI7OecEh7gk9dwPP51b8NQCOyYsi7t/DY5rZzVMlIoaR4YgvY5Xv/ADflIVVDdaxNbtbW01A2dnCVWH7zMck12dpfLbROpXcScrXN3dlLd6vLKw+VyCzHpSuwaIbHT5ZEWRgCp5HPan31o4s33RjJ4AHU+lV7G8ZLyW3t5nWFWwrSDKk+lXDJfTOrxbdy9VPQim0OL5dLGA8c9mzRTQZKruO3nGfWomulliMbg5wCp64rfv7W8ugZGREIQqQrcsPSudmQI2YyQM4INVowuxHjKokjEFJAdvOcYqSyVTIxxx1yO1RyxSRqo7H7vp+FT2reTPt8tgD94HtQ9guPYZ5xz2xXRaLN5do6LC21iS0g7AelYspTaDGMEg4x35rqvDZK6NuZV5J2/SsJ/CVD4iErayfPHdM59GOKpzNEsm15GlftEnJ/+tVm6to3YjbgZzhRz/8AWqkZBav+5UI2MddzGslY6VcnTTprrBuyIYByIlOPzqw89nZJ5cZGP7sfU/U1SS3vbw5O5V9WNXbbS4IyDIxkb0Xmhj2Kj3Vzc/u4E8qM9l6mp7bRmI3SHA961UhdRiGEIPU9acbKWT/WSN9BTUX0E5opPHbQJtOHx/CtNS2e6YM42oPuqOgrTSwjj6ICfU8024lS3XMjhR6ZrSNPqzOVTsIkcUC5OAaimv0QfKfpisya+knbbFu2+pp0URYgvkmugwZahaS4lyc49BW3bjy4xnqetZUCsg/uL3NTLdq0iop+UH86BFvXwBoN2c43RmvNhntXo2uRG/0OeKN9rAZHvjtXnI4FSy4ink5oGDk0nToaM4PvSNDvP+Eltf8Anm9YPivVU1C2hSBWwG5GK606dAf4aYdMg/u1lcWhh6PrVraabDC4YMo5q4fEVn71bbSoD/D+tRtpMH92ne4rIqHxDZnufzFN/wCEgs/7x/MVO+j257frTToltj7p/OmFkQHX7Q9/1FNOu2n979RUx0S2/un86jOiWv8AdP50xaEZ1y0/vfqKmTWrXycGQKrn72aiOh23ofzpjaHbY6H86YaGiuraeIwIJBNLj7o7fWuO1l5LnXXlnJbAGB2FbjadDZMrxg7m461XuY4g5bA3vhSanmsyuS8R9le2ttapHvGep+tT/wBqWv8AfqD+xLfH8X5006Hb+rfnVkWsTnU7b+/TW1G3ZCvmYyMZFQHQ4PVv0pP7Dg9W/SgBwl09bb7OAPL/AK+v1qvBqJtGaIgywA/K38Q/xqb+w4PVv0pf7Dg/vH8hTFoRHWIjNNhvlMeUyP4qyTDbLp7SSyh7uRtx56e1bX9hQ/32/IU1tAhwcSNntwKaFoc6qF+PMyijjf2+lTwRukeZOhPOOta8WgRmJS7sGxyMClfSTbxkQ5lLdjRK9haGYu122LyAMg1v+G5Xt5HtZP8AVn7v+ya55lMEhiK4bPIrq9BsReWP2hCPOVuOe3pWUldWHF2dy7Pp4mfDO5HovFTW+l2sGCUUHP41qRW0GwF4gG74FPNrD1CClGlbc1dVvYo3On28ygLKUI6c8Gqi2Etux2OPzrYMMY6KBUTxr7VpypEczKQeVRy4/AVJHNJkg4IPrT3RP7wFRFVH/LSgVysJ2lv5IXdlA4XbxRc6NCAZOZDjOXYmoZFY35kTHyEE+9W7i8DafcknbtA59M1F3YEZUjQW5AYBeM9KJ9Ugij/cBWYdTVC5vUktnQqGcD5TXOzXWJZMZ5ORWiJbOjfWZJRlsY9KlsbnzJc9BnNcj9rkIG1vmHt1q7aa/JAwSWFGUd14NWCZ29xdkWcmD8oQk1waNuGRnBq9feIYpbGSKEOruMc1kWswPy5qbFxZb7g+lLxnJpAefrTsDPBqTQ9VNNNONMasiBpNRmnE0wmgBjUh6UHrQ1UAw0w080w0xDTTTTjTTQBl6zcrbCIt1JOB6mqq28tyFmC5yBj2qPxMc3Von1NatmNtpGPajl6lKbWhIRTTTzTTTJGmkp1JTEJRS0UxCUEUtBqkSMNMkbYhY5wKlprDINMRyNy7NPITzxXSeBXJuZFz8rJnGenNY+pW6QSDa2727irHhq4FnqPmSkquwisnuNHoDxJzyfzqMqg/i/NqzPtbSqHAKxnox60kl5GEwNxP0qyrGgfKHVh+dN3Qjvn8KyWvZW4igdvciq8t3dCVI2Cxl8+1MRtl4geEJphl9Ix+NZa210/zDP1zT2tLpgd0n60hjLy7kt7gvtXYwwazLjUII0milmLxTjB9V/8ArVZGkTOu64kdh1C54FZ2oWHmq8VsodkGWVTyPwrO1idSCG5X7O9urL5y/cYdHWufui6zHcMEdQa0ItGvpXQJEwLdKq3lpJDO0UwbzAcHPrVoRVEmPlX5c9SaiJweDmp1TBzjNKYfM5A2n3q0xJlbqaVTtII6ihkZSQR0qxBYyzIWBC4HQ96ZRfRt0akdxmgnZznBqpGzhhHk5HGK6CGxh8vbIm4kck1m9DVM/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BDABALDA4MChAODQ4SERATGCgaGBYWGDEjJR0oOjM9PDkzODdASFxOQERXRTc4UG1RV19iZ2hnPk1xeXBkeFxlZ2P/2wBDARESEhgVGC8aGi9jQjhCY2NjY2NjY2NjY2NjY2NjY2NjY2NjY2NjY2NjY2NjY2NjY2NjY2NjY2NjY2NjY2NjY2P/wAARCADw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LeTSAgNtHoKzriYr3z75wKcLa5ZcyzJED2HJqCSGyjOZ7jzSOxP9K8+9zvsUnusMRGDI57IOPzojtLiZt03yA+vWrS3turbIomC+oWtCK40/aDMJST6itFcllCOJIhsjGT6Dqakj064nlDyAAdlz0rVhudJX7gCk+q1ZW5089JI6tRRLkyG1tRCOhz7GrQyP4WNCvZt0ki/OpFS3boUP0NWQMBbtG1OzJ/zzP51ILeI9APwNL9mj/un86YiPMv8AzzH509TN/dX86RraMAkhwB6H/wCvWa+pWQLLFI7EdgxpgavmSICX2qoGSayJNZuJZG+zsqxA4DFeTVa4uXuSU3SLGRgrnrUMYAUKOABWcpdi4x7kpuLhwwknZwxyRRngCokBJ/Cn9fwFZNtmiViZPmBPpT1PFZ7anDESgy5747Uz+1wvSL8zTVOT2RLqwjuzXOSKRVJXpzWM2tSk8Ig5pP7auAeFT8qr2EyfrFPub6ggDNBAOQehrnzq90XB3AewFdKI/OtxLH19DSlSlHcunVjU2Ki20MCDyo1X6Cp1Xg59KA23hwV+tNJyKzdyxcc0jkYIJ700vVK7sFnlMomkXnOB0oSC5k67Zzy3RaKPdGBnOaxUiJkG4cCu1m2/ZGAHQVxvmjcQAc1vTfQxmuojfNIfbgVMExGajiXNWtvyVqjMrGPkD060tSsMLUZxUlCdTmmk0ppKYgFFHejNABnGKsRzA8N1Peq+e9IDigFoXwARx+VKB6jIqtHKV+lWQ24fKc1JommXDbqRlmc/U0iW6J/CM1O3X2ppNYFkZAB6YqQcryOgpuOc9qUk5xTEIAO4pT29hQeWpxAJoANowPpSqOmDSkelB46UXCwoZlAw7D6MakWacY2zyD/gVM470hOKd2FkSm5uSuPtEnI55qGKFYhxTlHtTuho5mFkLz29KC2Og7UpwOPamuPmwKkY/kHj0rO1O7LMYYzhR94jvV2SQQo7E9BWHISSWPUmtqMLu7OevU5VZDVbA4OBRvUdiTUbEA8N+dICR6H8a7Dh3JfMPoBS7yc1AXb+7TfMY9qdxWLkY3TInqQK9CiiVYlUdAK8yDuOQSD61d07xLqFkdkjeeg7OeR+NY1YuS0OrDzUHqd88Kkc81RntXQloz+FUrTxPbTKPNV4ifXkVqQ31vcD93KjfQ1zcrW53KUZbMzJZ9ikyqRt9BmsyXxFbJlUid/rxXTy28cvUCsPU/DS3OZIsK/qP60KMeopKVtDOXxFE4KyQMoPoc1gswMhK9Ca0W8PagGIREcD0aqNxZXNqf38LJ7kcVtGMVsc0nPqWYF4q064SsYSOv3WI+lWRqD7ArKGPrVNCUl1J37VGelQm7BOSp/Cj7ShHIIqLMvmRJSfWo/tC54BNHnKexp2YrokNJ1603zUHTNJ5oI70WYXRJ/KkpvmqBjmk84Z6HFFguiTpjFPRyp4qDzl96UTKT1osFzozzwe1Jj2pxB55pCDXKdIm3ikxlgKf24pcEnjtTER4/nT1BIpWHyrQBhRzQAvYjNAHvS4+UUvp9aQC4wDTeScUpJ6U5emfegAA2g5NQG7gDFd+5s/w81n6lNNPefZYs7e4HU1o2OkzRAF0CjvmqUdLsm93ZFpFMrFR9/0pjHJI7g4q/FHujJibOzg1TmfHKnPrRY1a0MXUI5Yp2Zgdjn5TmqwOeK1ruUTwmCXg9UY9jWKSUPTkV10npY87EQs7jygIqNkHXOKmHzDcvQ00qCeegrY5itKQg+Xn3qHc4br+FTsC7ZIwOwpo+8Wx1PApFoGdtxAAFIoPOetOAxnPWgc9OtAXHqT0BqOd3TGxirA9RxUygICzVBJ+8LN0zyPwoa0BPU1bPxDfWBEc379P9rr+ddNp/iCxvY8eYI37o5xXBzyCRgR6VFj061zuCZ2QqyR6JcalY24LPcx59Acmud1XxBDPE0NvBuB4LP/AIVz2SOtL1oULDlWb2EIFJtp1JmrMRNoo2ilzRkUCExRgUpFJTAMUYpOPWjNAC0UbjRkd6AEoNO4NIV9DSA6xeVo5JxTwMCl+6Aa4jvGEYzSJ0bmpCMjPrQFwnTmgRHznr0pUGM59KXGc8c04Lwc0AJjB/ClAxjmlxmlwCfoKADsKFHSlPI+lKoBx7CkMzVBh1xJMZ3EGuxlAMZ9Ctcvd2n2nYyNtkTkGtOG/fyFWZG3AYJXkGrvdBDRjdOWZZZQQQMYz2JqpAwS5lwfmTduU96kt2kN6ZMssZyPwqN4MXbyY3KxyD601Yu+hU1VQ88UkQwHXOKx9QkEbEKDu6Hiun8veVdgNwGBgdKq6lZC5gBABcdPerhUSdjnqw5kYcDgoCOmKeR1qMKsRKHKkdjUrQyRjlGA9xXYmec1qRSjg4qJFwcmpzyKTYKBERGT6UoIThVyacyikGB+FAxpBbJc8DtQV+Qk9W4+lCnccn8vShyCAKAKvQjmnCn29rPdzrDbxmSRjwoFdPZeCbqVQ1zcRw/7IBY1mzdHLUEYr0S18D2MSgzO87fXArRh8P6fb/c0+PI7tz/OpuOx5SRTSR613HjvSc2EV1EkcYhbYVUYzmuF8mX+4adwsBYCkDZpwgkPYD8aBC3qKLhZgGNITmniH1Y08QLRcdmQ0oqcRqO1OCilcfKQBGJ4FPEJ/iqbpTSTilcfKiF0CtxyKmaJCgZW5I6ComOaFY7WIpolo2TqMg6YP4UranIcfKOK6c2cH/PFP++aabG3PWBP++a57I35mc4NUbA+QcUo1TgfIK6A6danrAn5VWvrC1is5ZBCoKrkGiyDmZkDVBnlP1p39pIT900ugWENwjvMm6tj+xrI/wDLL9TT5UHOzIGpR/3Wpw1GEnuPwrU/sSz/AOeZ/wC+qP7CsyPusP8AgVLlQ+dmct/B6n8qkW/tzn58Vd/4R+1Pd/zpP+Edtj0kkH5UuVD5yr9ttyeHHSnrdwZ4kX86n/4RyDtM/wCQo/4RuPtO35UuRD5yNJ4s/wCsX86DKhAw4/Oqep2dnpw2y3Z80jIQLyawUa8uXPkIdo9BwKap3D2iR2SREwLIgyM44NNkjeJd0g2gdzxXNJp2pSW5kSbKg8hW6Vn3Ud3GMyu7r65JoVLzE6jXQ3NRjhn8uTdGGRgSQw5FdhZatp97GEJjzjG0jOa8qV+eavadeG1ukY5K57Vso2VjFyTdzvbvS9MmculqM+xwPyqjJoNq+dqsv0NaFpMZ4w2wqpHerQ2pGWPbrU88kaqlF9DlbrQEjBKysPqKxbi3aJiu9W+lbtzcXOsXDw2z+XEpwSOpqJtEgtJYVkDyNIRu5NNVGtyHRT2Rzjs6cYwKRSzsF3cngYFdfqXh+yVR5TMCePvdKxLWwe01AeagKIcjPeqVS5Do2O98LaHBpdgj4DXEoDO57e1bTxMx+U4rC0q+dVG3mPuPSugjkWRQV6GkpJjlBxK+LmInaquPrg1WudRlhGXt3H0Ga09woIDDkZqrEXOV1fUrK/sxaOwBdgWHpisW98ODyxJatuX+6K7i50myuTukt0LeuOaj/s5IVxENoHbtUSUuhrBx2Zw9totpIPn80sOoq6mhWGMfZnz6ljWtd/ZhKI3+WQ9COtN02bfK0E3zEZ2tTjO4502ldGRL4WimdWhUoO67utX7LRbCBcNGpI65Ga6IWSBeBzim/ZUkYOFByOeaq5izzrxPp0NldiW0bMEvYfwn0rEDFTmvZG061kXbLAjD0Irhf+ETSa6mAuCiq5AG3tmhIakcvuzzTWPau2h8E2rLzcSn16USeA4D9y6lU+4BosO5w56YqPzGVQvYV1t74JubaFpYbhZQvVWXHFYFxo95EeYWP05o2CzZ6Dto21JijFYGhHtrO15vL0qU+oxWrisXxS23T0T+89CEJ4ci22WfXFbG2qWix7dPT3NaGKpiQzbTwvFKBT8UhjNtOC07FKBQAgWl204CnCgDz/xajprTFhwVBB9q6awsof7DQwgAPHnd61m+NrKQmG7jBKqu1vas3RvEP2S1NncZMWCFYdVptNx0HBpS1NW0gms9MuTlWLEscNmobSzMsKh+Y5mOAeo4p2nTWa2c6vdJh2ymW6VVk1hLFXHmrNIT8pXtS1Oi6sVEskE7IUDYbHSta10CGQh5E246YrMs9Vs4G82Xe8hOfu1cXxOJLiOONfLQtgsfSm+boZLkudTHGERVAxio9TVzps6x/e2HFSWc6zICvzD1qwwBFR6mnocp4XdFmkjYgMTn61t3lxHFcw7ow4Y4BxnFc7qek3VpeNPa52E5Ur1X2qudXv4XXzFV9p6MKbjd3JUuXRnUalagneMAttAA+tZl4FnmRYz/AKtcMazJ9ev7sbVVVJ44FaWh6VfXDFpcqhwTnvTUbA5pm1pyCO0CkYz39a2bANsJ7dqjttPVUCu3TsKtNNFbBUJA44HrTjF3uzOc01yompNvpx9Kq2upwXTbVyrZIwauZrUwaa3G/MO+ajnnEacjLdhT5JBGhJNZVxP8248ljgCplKxdOHM9TP1Xazb3QFyCFPpUfh6Fi24kFlOM4rX/ALNa5QGU4HXAq5bWaW0YSNQBUxTWptUnG1kWFJ289azNTuPstoJBuBEmOBWi3yr9KxdbuY444YnPzSNvI9hWqRy7Dk1ON4w3nNz2PFOha3gUs8ybjkklhWJPHb3jqpyVA6DioJtCiYfIXjPbJyKq1th3vub41WxgO3zwT3IBIqT+27HH+uz9FNc5BoNxyDcAfhUraLdIpCkMfWobZoox7mteazFNGIbfLFzgkjGKp3X+j2jXMhQxr97HUVkubvTHD3NnKU7MmCKparqN3qNq0FrZzBDyzEVDu9y0+X4TsMUYppmi/wCei/nR5sX/AD0X86zELiud8VNlrWP1bNdD5kf99fzrl/EUgk1aBAQQq0LcR0GnLssYh/s5qzUUG1YI13DhR3qXcPUfnTYAKfTQRnrTs0ALS0lFADhS02nA0gFZEkQpIoZT1BGRWDqnhOxum325MEjddo+X8q31NJuO8jGF7Gi7Q7XOAu/CV/ATsCygd1NZU2n3Nvu8yMpjrmvVG292/SvPvEGqPf3DxxYW3RuBjlvc1pGTZEkkYyg+gY9hV7TdFu7y5QNBIiE/eKkZqiAykEHkc1674dvU1HR4JwBuxtcDsw61bIRUs7U2tukYVgAOpHWpzWuxwOlQsA3WIGs3E2jV8jFn5BGKw7uCPzAWCZ9666SCNj/qB+dQnT7Njl7aP3zzQojc0zl7SS3t5NyBdp+8vdTWzZ6lbpKv7wANxzWklnYj5Utkz7LTzYWzD/j2Uj3FOwc6sWCMDdu/Kuav7qSe6mIbmIBh7V0B3rCyBPlAwOegrFuliiSQ4GXHPvUyZVFK7bM/7RJb3m+M8mQYI+ldVDJdGIEore5OK5/R9Paa686TIiHKqe5rdup/s9uwA+ZuFUVcVoRVabKl1dnBeUgY7Cn6VGJc3MoyT90egrDujNLKA6SCMHk4rbtHj8pVifgD1qYR1uxzlaNomuDTh9aoLK696eLlq1OctPg5UnjvVK4jWW4iki2swyOnQVFdXe1MK/lk9WYZBqvHdmNxvlTJGQ0Y4oHZMn1R/s9mDIqjLgcDmqEN3BK5VpFUqeh61R1nW45HCu4YJ0VaxUui8zSEYU9AOpNJzsioU2d0r2+ARIn50kl1aRKS80agdSWFcVFfvEzNKf3Y6g9q0VsotQ+UAFXGCKj2pp7LzNTVNZ0uO0KG4R2boFOaxf7dsQMDP1xWNq2jS6VKodt0b/db09qzzz0py94cJOJ1h0e+H/LZaDpV/wD89EroytNIrELnNnS9Q/vr+dQPol28gkZUZx3zXVEU0imFzm/7O1EdNv50n2HUh/CP++q6TFJigVznPsepdlP/AH1Si11Qfwt/31XRgc0tAXOc8jVB/A/50u3VB/BJ+ddFRTC5z2/VV/glpk2oX9tHvmEiqO5FdDNKkELSyHaijJNcrPc3viCV47cCO0Q9SOSaBp36FqHVb6RdyLIy+oFS/wBq3w6xv/3zVOOC9tZEtxduA54GOKvw3dzaO0d0GkAHUDmkXyvsQvq92FJaNsAc/LXIvIskrMowGJIFdNrOszzIbewjIDL87nqPYCuSmhlt3+cY960gjGbJMc1saBr0+izHYN8D/fjP8x71jhsgGnVoZnqFl4o0u9UYuFjc/wAEnBrRF3E4yksZHqGFeOE0ZbGAzD6GlYD2EzxE8yr/AN9Cj7Rahgpniye24c145vccMzY+tGDncrE/jTsO57TbquGOQfmNTblHUivIYtf1SGJY4ryRQowB7VDLrOpTJh76dvUbjRYR69JdW8eQ8qD6sK43XNRgEpW1l805/Bf8a4hpHkYM7s3Pc1pQD90KTQ1JrY6/TvE0As/Luoiska/KU6N/hTYPEtoZmkuIJFY9wd1cvjpg98UdGwehoEdVN4ssFIAt5mX+8AKp3niLTxbGS2glE+RhWGBj61zw/dsysMrnmnhFU7T80bdPaquI1B4xnVAq2q8ermmt4tv24jgiU/UmsiS1HO04I/WoQrI0gIw2OKAuaU3iHUrj7zIF9AlV21G7cAPM2OwxgVEYi8G5fvEcilhYbNjD86lopSHpOjNh0U570+Vo1AEbbWJwBmq0iAxh147Gm+V5hAPDbc5FZ+zuae0SH313HKwhiP7uPjP95u5rY8NaxBav5N4wX+456D2NcoqDcevFSBFJ+7VcqSsLmbO08Yahaz20EUMiSSbtxKnOBXKg45piQskbNn7mDg+hp49+M0AepEU0ipDTDWIyMikIp5FNNMBmKMUppDQACigUUxBSUZooAxfFTuNOEadHbmqvg1vklhPrmty9tUvLdon7jg+hrm7HOhaixu1fDDCleQfejoXBq5rT24k1fcsyh1GRGe9V5Rcy3jF8KAxUEfxcVahmhnvvtCxyZ28ZQjNWHRjKXA+btk8CpOm63MHU7Xy9QRUGMqDx61c0/So7qUR3kQeNwRg1Be6jHYamPtcTyOVG1h90CnXXia3tc+QBKxBGR0GatXMm07mFqWlwWV5MkN0jQK2FJ659Kz2AVsA7h600OZnLngE8CnVqcrGMD2pFbP1p5OKjAD9OGpiH5B4NMIKN7UEkcOPxoU5+U0wHMMjIqLkGnHKGkPzcj8qBAD/OtuGPfZLJ/EKw4+Xx710SL5doi+opMDOlm8uQ5PGQaPtsWBuPSm3KAyHvzioWhGTgDGcUAXDdRPznqOaRLlDHjOap+ThumDS+V3FAF03S44BJ96Tz1YsWOMjA4qoocKcc/WmqzEYJ5oA0Y5FwMEelDqp6daqwqxB5/SpApBGW60hkifLGynnnj3p6cPyOSOtUp2mjkw68HoRzUqkkLIDz6GgCq6PDMUcc+hpQyg5xTJWkmuiZDhj92njng0mi4ssGcGOT1cAAegpgJx79qYBU0Sk4JpbFHqZpppDPD/z0X86aZ4f+eifnWICmmGgzxf8APRPzppmi/wCei/nTADTTQZY/76/nTTIn99fzoAd2pCaN64+8PzppYZ6j86Yhc0Zpu4eopNw9aAHZrm/ETbtTtl9FzXRE1zeqo1xqSzoMoo209h2b2N6HiFB/sinE1XtbhZo+ARtwOakJpBqiO6tbe7AFxEr46Zrh9Tsxa6jNCBhAcqPau7zWH4h09pwLmEZZRhgO4qoslnMKMcClpTxUbNjkVqQIxBBpm0qcjmmEtkn1ppL56mmInJ3r7ioz6Hg0LKwI4BoJZieBQA/O5cN+dMyVfaeRR8wq1aW6TOrTOFXODgc4oGlcbZQ+Zdpjkda3ZRwo9BVnR9Mgtre73MHkyVBPYdRVdznnFQ3qU4tK5SMfKlvQk/jTNoxnFXPLLkDHJ6CntYzgZMWBnHJouhWZnbN3Wk8s44rTFkfskk2RuQ4200w509ZkGH3Yap50UqcjPWMjkjimS24+Rl4YnFbMUEdxpzuFxKnP1FWrHS4L+N1kyr4BUg9KXtEP2TOeRWjJBU4pW9a1J7M20xhn69iO9TW+n28j4k3kH+7Vp31IasZi7ZF2OMg+tNWAKdmeAK6SPQrZzhElP1NbNto9t9mMLwoQRjpz+dAHmNxEZJmKH5QcCmEOrZPPvXQeIdBXSTG0TsyvwQfWshBkhSOKVy1EEB4J6H9amB6ClCkQNnojgD8aaCfxpFI7M6Tef89F/WmHSLz/AJ6D9a6Q00isR3OG1R5tNuEhky7OM8HpV9NLvHjV9wG4Zxk1Q19vtPidIhztwtdmq7UA9Biq6Cuc2dJu/wC+PzNMOk3v99fz/wDrV0pFMNAXOcOmXw/jH5//AFqYdPvx3H/fVdMajYMeEGW9KYrnOfYdR9R/31QbPUh/+1XYf2dlAQ/zY6EVQdSrFT1FAuZHPw2epSTLGW2bjjcW4FXjo15CjuyF8ddpz+lWWuovMkiVx5qLuK960dNuGEMUgfzUkUEnPQ0NaajUmtjz/UL+aG58pHK4O4gGr0Ml/PCssYYqwyDms7xFsm8SXnk/dD4GPXvXU6ZC0GnQxuPmC81SVkS5XkZR/tIfwP8AnTSdS/uP+ddAabikM5eWwnlJL2hye4qs+kXB6QyCuxApk7iKF5CQNozk9KpNi0OKm0ueJC7IwUdyKpmPK5HP0FdE1wJ3hk1Bh5TvsEanAU9i1RazfJG/2e0ZNmMMFXj86pNk2RgBRxyKlERZNwHB6GnW6GbzCoDFF3HB7VJaOphKZwR6mm3YViOK3MkbMCMDsavadpsskbSkgQg4z1OarI+2VQvc4PvW7pc0r25ijTcAS30NZym0i4WuW7aRbXazxCQlQpOOuOlXlxfx7JIFCdsDGKpwRGdPlk/eA/dxWhA32VCXkDEdT2WueUm9Tp0IptPsrK2Z3TcxGBk96rMf9GQtwOWOf0qaeQ3x8xvkto/4m43VQaR9SuRHENsKdTSV+oA3yafKT/G3FKsYSzSM9Ov5Clu0864jto/upy3tTL+ZUXavVhtUe1MLC2Mey0cnoUNXdJUpIrdABioI0PkJH/E+CfYVewLfbGB83elJjSH6nFEyq8igspP5UttLEAixwjnuai1OT5ggPbn6mnaegdvoK6KDdjCqlc1kfA4AFWoH/OqIjx0Jq3bggc1qzIx/GMHm6QzjqhDVwiBsZBr0zVYhdWFzF6xkfjivNQp6dqlmkQ3MyKh6Bsk+pp2cYPpTcEUpx3PBqSzqm1F/+esn5GozqMn/AD1l/I1eYZ7VBIo54rLmDkOaR5ZNZ82XIZjkZ64roFuJiP8AWt+dYWpySLqgMQJKIOgzU9tPcsVBzkn+7Wm6M3ozsLIN9lQsSSeeamxRCpWBAeoApe9SAw0gba4Ydjmlc4Un0FYbapMBkspGey0XsNRbOnF4dxKjIrIuL4G+mVlIAPB9/SscaveEttAAHQlaz7rVLiRpI8f60c/WmtWKS5Sglw9xqE9y7lWyeR2q1o9/cQrsSdlUtVGG1kjl2knDAtitHw7eWtg7i6hWZCepXO01ZnF6j/skcF9FfTgtBK/Leje9dGzqoBLAA8DnrU39oWGqW5tXijaNhgJnB/CsTXIXsJLe3idjb5BXdyyY9TUN9CvM1SaZIxVGYDJAzisKfUXtVYxSjnoGpItckZMuRz6AUDTTNM6ijW8rR8SIpba1ZrTPdzW5e+V7aU5ZNoXGOcGqU1zHJkEZJ/u8moANir5cOADzu4q0RzakmuSW09+BG4CnG454PvU91aafHpYmtSssh6MWOfwFZkiIXDyZdRxgc0JFGkgSUOkb/dJOMUykrkn2cW8HnOrbWU4dDgg+h9RUNkC12qcYYZFWLtmhhEIctGeVUnNV4drzxlflZc5p3ugtYJEP2hh1IPUV12iW5bRlkPBZ2JcHpXKvncxIxnuD1rp/DTt9ha2JJVWLc+/b+dYT+Eqn8RPbuzOy2sRcDrI3FQ3E6K2Dm6lHRVGEX/Gtd7PegSSQRwj+BOM/WnxfYbVMqY1x3PJrC50mGtje6g2+5Jji7Dp+QqxNJFYxi3tVzKei+nuakvNUaYlLPGB96VugFYhlkmkMNgGdm+/OR1+lUrsCWW7W0Vo0PmTv99h6+lOtbZs/arvkn7q+tTWelx2xBcedP6dh9amuLiK2bdIRNP2UfdWm2lsNK5YRltYzc3BG9vurWet09xcE55JquxnvZS0jHHf0FW7aBF+fGyFOrHqxqUu42TyRltgB5PJrTtLZ4VDdzWbAzTXHmkYXoo9q2rYv1auuGiOSe5ZjT1qZn8tPlGXPQVWeZUHvTrXe9wJCe35CrIJkjZbciQckHNeaXaiK6liU5CuQDXp1/KIrOWVjgKpOa8tkcu5fruJJqWXAZjJGKU9BQD+dKOTz2pFnfmyP95fyqlqURs7OS4O1go6YIzXSED0rn/GUgi0ZlHBdsViHMzM8OL9ruLi9K7dwC7fSugEagj5R+VZ/hKEJpG4jlmNbRUelUyBp6UynmmUDIpgTE4XkkECsP+zrjHMfToNwreaozQ1ccZWMSK0u1wDCoGfUVFNo7TSF2TDeoat4mhUZzhRmhKw3K+5FoOkpas8suyWUjC5H3RWJ4oktINQEUccaMBuldF6n04rduLbzYiizMD6p1rl/FFhHZQxAN+9lPCnlj7mnvKzM7KxRITekkc4yRkeWfmFXI7OecEh7gk9dwPP51b8NQCOyYsi7t/DY5rZzVMlIoaR4YgvY5Xv/ADflIVVDdaxNbtbW01A2dnCVWH7zMck12dpfLbROpXcScrXN3dlLd6vLKw+VyCzHpSuwaIbHT5ZEWRgCp5HPan31o4s33RjJ4AHU+lV7G8ZLyW3t5nWFWwrSDKk+lXDJfTOrxbdy9VPQim0OL5dLGA8c9mzRTQZKruO3nGfWomulliMbg5wCp64rfv7W8ugZGREIQqQrcsPSudmQI2YyQM4INVowuxHjKokjEFJAdvOcYqSyVTIxxx1yO1RyxSRqo7H7vp+FT2reTPt8tgD94HtQ9guPYZ5xz2xXRaLN5do6LC21iS0g7AelYspTaDGMEg4x35rqvDZK6NuZV5J2/SsJ/CVD4iErayfPHdM59GOKpzNEsm15GlftEnJ/+tVm6to3YjbgZzhRz/8AWqkZBav+5UI2MddzGslY6VcnTTprrBuyIYByIlOPzqw89nZJ5cZGP7sfU/U1SS3vbw5O5V9WNXbbS4IyDIxkb0Xmhj2Kj3Vzc/u4E8qM9l6mp7bRmI3SHA961UhdRiGEIPU9acbKWT/WSN9BTUX0E5opPHbQJtOHx/CtNS2e6YM42oPuqOgrTSwjj6ICfU8024lS3XMjhR6ZrSNPqzOVTsIkcUC5OAaimv0QfKfpisya+knbbFu2+pp0URYgvkmugwZahaS4lyc49BW3bjy4xnqetZUCsg/uL3NTLdq0iop+UH86BFvXwBoN2c43RmvNhntXo2uRG/0OeKN9rAZHvjtXnI4FSy4ink5oGDk0nToaM4PvSNDvP+Eltf8Anm9YPivVU1C2hSBWwG5GK606dAf4aYdMg/u1lcWhh6PrVraabDC4YMo5q4fEVn71bbSoD/D+tRtpMH92ne4rIqHxDZnufzFN/wCEgs/7x/MVO+j257frTToltj7p/OmFkQHX7Q9/1FNOu2n979RUx0S2/un86jOiWv8AdP50xaEZ1y0/vfqKmTWrXycGQKrn72aiOh23ofzpjaHbY6H86YaGiuraeIwIJBNLj7o7fWuO1l5LnXXlnJbAGB2FbjadDZMrxg7m461XuY4g5bA3vhSanmsyuS8R9le2ttapHvGep+tT/wBqWv8AfqD+xLfH8X5006Hb+rfnVkWsTnU7b+/TW1G3ZCvmYyMZFQHQ4PVv0pP7Dg9W/SgBwl09bb7OAPL/AK+v1qvBqJtGaIgywA/K38Q/xqb+w4PVv0pf7Dg/vH8hTFoRHWIjNNhvlMeUyP4qyTDbLp7SSyh7uRtx56e1bX9hQ/32/IU1tAhwcSNntwKaFoc6qF+PMyijjf2+lTwRukeZOhPOOta8WgRmJS7sGxyMClfSTbxkQ5lLdjRK9haGYu122LyAMg1v+G5Xt5HtZP8AVn7v+ya55lMEhiK4bPIrq9BsReWP2hCPOVuOe3pWUldWHF2dy7Pp4mfDO5HovFTW+l2sGCUUHP41qRW0GwF4gG74FPNrD1CClGlbc1dVvYo3On28ygLKUI6c8Gqi2Etux2OPzrYMMY6KBUTxr7VpypEczKQeVRy4/AVJHNJkg4IPrT3RP7wFRFVH/LSgVysJ2lv5IXdlA4XbxRc6NCAZOZDjOXYmoZFY35kTHyEE+9W7i8DafcknbtA59M1F3YEZUjQW5AYBeM9KJ9Ugij/cBWYdTVC5vUktnQqGcD5TXOzXWJZMZ5ORWiJbOjfWZJRlsY9KlsbnzJc9BnNcj9rkIG1vmHt1q7aa/JAwSWFGUd14NWCZ29xdkWcmD8oQk1waNuGRnBq9feIYpbGSKEOruMc1kWswPy5qbFxZb7g+lLxnJpAefrTsDPBqTQ9VNNNONMasiBpNRmnE0wmgBjUh6UHrQ1UAw0w080w0xDTTTTjTTQBl6zcrbCIt1JOB6mqq28tyFmC5yBj2qPxMc3Von1NatmNtpGPajl6lKbWhIRTTTzTTTJGmkp1JTEJRS0UxCUEUtBqkSMNMkbYhY5wKlprDINMRyNy7NPITzxXSeBXJuZFz8rJnGenNY+pW6QSDa2727irHhq4FnqPmSkquwisnuNHoDxJzyfzqMqg/i/NqzPtbSqHAKxnox60kl5GEwNxP0qyrGgfKHVh+dN3Qjvn8KyWvZW4igdvciq8t3dCVI2Cxl8+1MRtl4geEJphl9Ix+NZa210/zDP1zT2tLpgd0n60hjLy7kt7gvtXYwwazLjUII0milmLxTjB9V/8ArVZGkTOu64kdh1C54FZ2oWHmq8VsodkGWVTyPwrO1idSCG5X7O9urL5y/cYdHWufui6zHcMEdQa0ItGvpXQJEwLdKq3lpJDO0UwbzAcHPrVoRVEmPlX5c9SaiJweDmp1TBzjNKYfM5A2n3q0xJlbqaVTtII6ihkZSQR0qxBYyzIWBC4HQ96ZRfRt0akdxmgnZznBqpGzhhHk5HGK6CGxh8vbIm4kck1m9DVM/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4645A009-8261-4A30-B04D-FFCB833E9FA4}"/>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1245" y="438452"/>
            <a:ext cx="1862959" cy="1862959"/>
          </a:xfrm>
        </p:spPr>
      </p:pic>
      <p:sp>
        <p:nvSpPr>
          <p:cNvPr id="3" name="Title 2">
            <a:extLst>
              <a:ext uri="{FF2B5EF4-FFF2-40B4-BE49-F238E27FC236}">
                <a16:creationId xmlns:a16="http://schemas.microsoft.com/office/drawing/2014/main" id="{F77C00A0-2616-4863-B693-132C92BA59EA}"/>
              </a:ext>
            </a:extLst>
          </p:cNvPr>
          <p:cNvSpPr>
            <a:spLocks noGrp="1"/>
          </p:cNvSpPr>
          <p:nvPr>
            <p:ph type="title"/>
          </p:nvPr>
        </p:nvSpPr>
        <p:spPr/>
        <p:txBody>
          <a:bodyPr/>
          <a:lstStyle/>
          <a:p>
            <a:r>
              <a:rPr lang="en-US" dirty="0"/>
              <a:t>Remind101</a:t>
            </a:r>
          </a:p>
        </p:txBody>
      </p:sp>
      <p:sp>
        <p:nvSpPr>
          <p:cNvPr id="7" name="Rectangle 6">
            <a:extLst>
              <a:ext uri="{FF2B5EF4-FFF2-40B4-BE49-F238E27FC236}">
                <a16:creationId xmlns:a16="http://schemas.microsoft.com/office/drawing/2014/main" id="{E4483E58-6769-4E5A-96F9-5F5054835A28}"/>
              </a:ext>
            </a:extLst>
          </p:cNvPr>
          <p:cNvSpPr/>
          <p:nvPr/>
        </p:nvSpPr>
        <p:spPr>
          <a:xfrm rot="20607812">
            <a:off x="754736" y="501136"/>
            <a:ext cx="1279526"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101</a:t>
            </a:r>
          </a:p>
        </p:txBody>
      </p:sp>
      <p:sp>
        <p:nvSpPr>
          <p:cNvPr id="8" name="TextBox 7">
            <a:extLst>
              <a:ext uri="{FF2B5EF4-FFF2-40B4-BE49-F238E27FC236}">
                <a16:creationId xmlns:a16="http://schemas.microsoft.com/office/drawing/2014/main" id="{08384C66-DC1B-401A-A3CF-AAE6470D1398}"/>
              </a:ext>
            </a:extLst>
          </p:cNvPr>
          <p:cNvSpPr txBox="1"/>
          <p:nvPr/>
        </p:nvSpPr>
        <p:spPr>
          <a:xfrm>
            <a:off x="575353" y="2589088"/>
            <a:ext cx="7918851" cy="2677656"/>
          </a:xfrm>
          <a:prstGeom prst="rect">
            <a:avLst/>
          </a:prstGeom>
          <a:noFill/>
        </p:spPr>
        <p:txBody>
          <a:bodyPr wrap="square" rtlCol="0">
            <a:spAutoFit/>
          </a:bodyPr>
          <a:lstStyle/>
          <a:p>
            <a:r>
              <a:rPr lang="en-US" dirty="0"/>
              <a:t>Remind is a communication platform that will let you receive messages from me. To sign up you need to:</a:t>
            </a:r>
          </a:p>
          <a:p>
            <a:r>
              <a:rPr lang="en-US" dirty="0"/>
              <a:t>Text:     @c2ge7f</a:t>
            </a:r>
          </a:p>
          <a:p>
            <a:r>
              <a:rPr lang="en-US" dirty="0"/>
              <a:t>To:        81010</a:t>
            </a:r>
          </a:p>
          <a:p>
            <a:endParaRPr lang="en-US" dirty="0"/>
          </a:p>
          <a:p>
            <a:r>
              <a:rPr lang="en-US" dirty="0"/>
              <a:t>You will receive a message </a:t>
            </a:r>
            <a:r>
              <a:rPr lang="en-US"/>
              <a:t>stating, “</a:t>
            </a:r>
            <a:r>
              <a:rPr lang="en-US" dirty="0"/>
              <a:t>You have joined Mrs. Kyle” It will give you a link to get the app.</a:t>
            </a:r>
          </a:p>
        </p:txBody>
      </p:sp>
    </p:spTree>
    <p:extLst>
      <p:ext uri="{BB962C8B-B14F-4D97-AF65-F5344CB8AC3E}">
        <p14:creationId xmlns:p14="http://schemas.microsoft.com/office/powerpoint/2010/main" val="100484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609600" y="2514600"/>
            <a:ext cx="7924800" cy="3451225"/>
          </a:xfrm>
        </p:spPr>
        <p:txBody>
          <a:bodyPr/>
          <a:lstStyle/>
          <a:p>
            <a:pPr eaLnBrk="1" hangingPunct="1">
              <a:lnSpc>
                <a:spcPct val="90000"/>
              </a:lnSpc>
            </a:pPr>
            <a:r>
              <a:rPr lang="en-US" altLang="en-US" sz="3000" b="1">
                <a:latin typeface="Century Gothic"/>
              </a:rPr>
              <a:t>Creating and teaching responsibility, organization, and independence are our goals</a:t>
            </a:r>
          </a:p>
          <a:p>
            <a:pPr eaLnBrk="1" hangingPunct="1">
              <a:lnSpc>
                <a:spcPct val="90000"/>
              </a:lnSpc>
            </a:pPr>
            <a:r>
              <a:rPr lang="en-US" altLang="en-US" sz="3000" b="1">
                <a:latin typeface="Century Gothic"/>
              </a:rPr>
              <a:t>Greater expectations as the year progresses in order to foster increased maturity and active learning skills</a:t>
            </a:r>
          </a:p>
          <a:p>
            <a:pPr eaLnBrk="1" hangingPunct="1">
              <a:lnSpc>
                <a:spcPct val="90000"/>
              </a:lnSpc>
            </a:pPr>
            <a:r>
              <a:rPr lang="en-US" altLang="en-US" sz="3000" b="1">
                <a:latin typeface="Century Gothic"/>
              </a:rPr>
              <a:t>Teaching students how to study and plan ahead for long term assignments</a:t>
            </a:r>
          </a:p>
          <a:p>
            <a:pPr marL="1461770" lvl="4" eaLnBrk="1" hangingPunct="1">
              <a:lnSpc>
                <a:spcPct val="90000"/>
              </a:lnSpc>
            </a:pPr>
            <a:r>
              <a:rPr lang="en-US" altLang="en-US" sz="2200" b="1">
                <a:latin typeface="Century Gothic"/>
              </a:rPr>
              <a:t>Note taking, using a variety of study guides, using resources</a:t>
            </a:r>
          </a:p>
        </p:txBody>
      </p:sp>
      <p:sp>
        <p:nvSpPr>
          <p:cNvPr id="9219" name="Rectangle 2"/>
          <p:cNvSpPr>
            <a:spLocks noGrp="1" noChangeArrowheads="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 CHANGE</a:t>
            </a:r>
            <a:endParaRPr lang="en-US" altLang="en-US" b="1">
              <a:latin typeface="Century Gothic" panose="020B0502020202020204" pitchFamily="34" charset="0"/>
            </a:endParaRPr>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438" y="533400"/>
            <a:ext cx="962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962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700589" y="2057400"/>
            <a:ext cx="7924800" cy="4495800"/>
          </a:xfrm>
        </p:spPr>
        <p:txBody>
          <a:bodyPr/>
          <a:lstStyle/>
          <a:p>
            <a:pPr marL="0" indent="0" eaLnBrk="1" hangingPunct="1">
              <a:lnSpc>
                <a:spcPct val="90000"/>
              </a:lnSpc>
              <a:buNone/>
            </a:pPr>
            <a:r>
              <a:rPr lang="en-US" altLang="en-US" sz="2800" b="1" u="sng">
                <a:latin typeface="Century Gothic" panose="020B0502020202020204" pitchFamily="34" charset="0"/>
              </a:rPr>
              <a:t>Michigan State Standards</a:t>
            </a:r>
          </a:p>
          <a:p>
            <a:pPr eaLnBrk="1" hangingPunct="1">
              <a:lnSpc>
                <a:spcPct val="90000"/>
              </a:lnSpc>
            </a:pPr>
            <a:r>
              <a:rPr lang="en-US" altLang="en-US" sz="2800" b="1">
                <a:latin typeface="Century Gothic" panose="020B0502020202020204" pitchFamily="34" charset="0"/>
              </a:rPr>
              <a:t>Spending more time on a concept to develop a deeper understanding</a:t>
            </a:r>
          </a:p>
          <a:p>
            <a:pPr eaLnBrk="1" hangingPunct="1">
              <a:lnSpc>
                <a:spcPct val="90000"/>
              </a:lnSpc>
            </a:pPr>
            <a:r>
              <a:rPr lang="en-US" altLang="en-US" sz="2800" b="1">
                <a:latin typeface="Century Gothic" panose="020B0502020202020204" pitchFamily="34" charset="0"/>
              </a:rPr>
              <a:t>Nonfiction and fiction are given equal attention and academic vocabulary is emphasized</a:t>
            </a:r>
          </a:p>
          <a:p>
            <a:pPr eaLnBrk="1" hangingPunct="1">
              <a:lnSpc>
                <a:spcPct val="90000"/>
              </a:lnSpc>
            </a:pPr>
            <a:r>
              <a:rPr lang="en-US" altLang="en-US" sz="2800" b="1">
                <a:latin typeface="Century Gothic" panose="020B0502020202020204" pitchFamily="34" charset="0"/>
              </a:rPr>
              <a:t>Looking for growth in reading, writing, and speaking skills </a:t>
            </a:r>
          </a:p>
          <a:p>
            <a:pPr eaLnBrk="1" hangingPunct="1">
              <a:lnSpc>
                <a:spcPct val="90000"/>
              </a:lnSpc>
            </a:pPr>
            <a:r>
              <a:rPr lang="en-US" altLang="en-US" sz="2800" b="1">
                <a:latin typeface="Century Gothic" panose="020B0502020202020204" pitchFamily="34" charset="0"/>
              </a:rPr>
              <a:t>Text-based evidence is needed to back up claims</a:t>
            </a:r>
          </a:p>
          <a:p>
            <a:pPr eaLnBrk="1" hangingPunct="1">
              <a:lnSpc>
                <a:spcPct val="90000"/>
              </a:lnSpc>
            </a:pPr>
            <a:endParaRPr lang="en-US" altLang="en-US" sz="2800" b="1">
              <a:latin typeface="Century Gothic" panose="020B0502020202020204" pitchFamily="34" charset="0"/>
            </a:endParaRPr>
          </a:p>
        </p:txBody>
      </p:sp>
      <p:sp>
        <p:nvSpPr>
          <p:cNvPr id="9219" name="Rectangle 2"/>
          <p:cNvSpPr>
            <a:spLocks noGrp="1" noChangeArrowheads="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 CHANGE</a:t>
            </a:r>
            <a:endParaRPr lang="en-US" altLang="en-US" b="1">
              <a:latin typeface="Century Gothic" panose="020B0502020202020204" pitchFamily="34" charset="0"/>
            </a:endParaRPr>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438" y="533400"/>
            <a:ext cx="962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962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33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246" y="2057400"/>
            <a:ext cx="7408862" cy="4572000"/>
          </a:xfrm>
        </p:spPr>
        <p:txBody>
          <a:bodyPr/>
          <a:lstStyle/>
          <a:p>
            <a:r>
              <a:rPr lang="en-US" b="1" dirty="0">
                <a:latin typeface="Century Gothic" panose="020B0502020202020204" pitchFamily="34" charset="0"/>
              </a:rPr>
              <a:t>Report Card – Standards Based Grading</a:t>
            </a:r>
          </a:p>
          <a:p>
            <a:pPr marL="302895" lvl="1" indent="0">
              <a:buNone/>
            </a:pPr>
            <a:r>
              <a:rPr lang="en-US" b="1" dirty="0">
                <a:latin typeface="Century Gothic" panose="020B0502020202020204" pitchFamily="34" charset="0"/>
              </a:rPr>
              <a:t>	4- Met standard</a:t>
            </a:r>
          </a:p>
          <a:p>
            <a:pPr marL="302895" lvl="1" indent="0">
              <a:buNone/>
            </a:pPr>
            <a:r>
              <a:rPr lang="en-US" b="1" dirty="0">
                <a:latin typeface="Century Gothic" panose="020B0502020202020204" pitchFamily="34" charset="0"/>
              </a:rPr>
              <a:t>	3- consistent progress towards standard</a:t>
            </a:r>
          </a:p>
          <a:p>
            <a:pPr marL="302895" lvl="1" indent="0">
              <a:buNone/>
            </a:pPr>
            <a:r>
              <a:rPr lang="en-US" b="1" dirty="0">
                <a:latin typeface="Century Gothic" panose="020B0502020202020204" pitchFamily="34" charset="0"/>
              </a:rPr>
              <a:t>	2- inconsistent progress towards standard</a:t>
            </a:r>
          </a:p>
          <a:p>
            <a:pPr marL="302895" lvl="1" indent="0">
              <a:buNone/>
            </a:pPr>
            <a:r>
              <a:rPr lang="en-US" b="1" dirty="0">
                <a:latin typeface="Century Gothic" panose="020B0502020202020204" pitchFamily="34" charset="0"/>
              </a:rPr>
              <a:t>	1- area of concern</a:t>
            </a:r>
          </a:p>
          <a:p>
            <a:pPr marL="575945" lvl="1"/>
            <a:r>
              <a:rPr lang="en-US" b="1" dirty="0">
                <a:latin typeface="Century Gothic" panose="020B0502020202020204" pitchFamily="34" charset="0"/>
              </a:rPr>
              <a:t>Semester report cards (February and June)</a:t>
            </a:r>
          </a:p>
          <a:p>
            <a:pPr marL="575945" lvl="1"/>
            <a:r>
              <a:rPr lang="en-US" b="1" dirty="0">
                <a:latin typeface="Century Gothic"/>
              </a:rPr>
              <a:t>20 min. Fall Conference - </a:t>
            </a:r>
            <a:r>
              <a:rPr lang="en-US" sz="2000" b="1" dirty="0">
                <a:latin typeface="Century Gothic"/>
              </a:rPr>
              <a:t>Nov. 9</a:t>
            </a:r>
            <a:r>
              <a:rPr lang="en-US" sz="2000" b="1" baseline="30000" dirty="0">
                <a:latin typeface="Century Gothic"/>
              </a:rPr>
              <a:t> </a:t>
            </a:r>
            <a:r>
              <a:rPr lang="en-US" sz="2000" b="1" dirty="0">
                <a:latin typeface="Century Gothic"/>
              </a:rPr>
              <a:t> &amp; 11</a:t>
            </a:r>
          </a:p>
          <a:p>
            <a:pPr marL="575945" lvl="1"/>
            <a:r>
              <a:rPr lang="en-US" b="1" dirty="0">
                <a:latin typeface="Century Gothic"/>
              </a:rPr>
              <a:t>20 min. Spring Conference – </a:t>
            </a:r>
            <a:r>
              <a:rPr lang="en-US" sz="2000" b="1" dirty="0">
                <a:latin typeface="Century Gothic"/>
              </a:rPr>
              <a:t>March 17 &amp; 22</a:t>
            </a:r>
          </a:p>
          <a:p>
            <a:pPr marL="575945" lvl="1"/>
            <a:r>
              <a:rPr lang="en-US" b="1" dirty="0">
                <a:latin typeface="Century Gothic" panose="020B0502020202020204" pitchFamily="34" charset="0"/>
              </a:rPr>
              <a:t>Sign-up Genius links will be provided.</a:t>
            </a:r>
          </a:p>
          <a:p>
            <a:pPr marL="575945" lvl="1"/>
            <a:endParaRPr lang="en-US" u="sng" dirty="0"/>
          </a:p>
          <a:p>
            <a:pPr marL="575945" lvl="1"/>
            <a:endParaRPr lang="en-US" sz="1800" b="1" dirty="0">
              <a:latin typeface="Century Gothic" panose="020B0502020202020204" pitchFamily="34" charset="0"/>
            </a:endParaRPr>
          </a:p>
          <a:p>
            <a:pPr marL="575945" lvl="1"/>
            <a:endParaRPr lang="en-US" sz="1800" dirty="0"/>
          </a:p>
          <a:p>
            <a:pPr marL="302895" lvl="1" indent="0">
              <a:buNone/>
            </a:pPr>
            <a:endParaRPr lang="en-US" dirty="0"/>
          </a:p>
        </p:txBody>
      </p:sp>
      <p:sp>
        <p:nvSpPr>
          <p:cNvPr id="3" name="Title 2"/>
          <p:cNvSpPr>
            <a:spLocks noGrp="1"/>
          </p:cNvSpPr>
          <p:nvPr>
            <p:ph type="title"/>
          </p:nvPr>
        </p:nvSpPr>
        <p:spPr/>
        <p:txBody>
          <a:bodyPr/>
          <a:lstStyle/>
          <a:p>
            <a:r>
              <a:rPr lang="en-US"/>
              <a:t>Report Cards</a:t>
            </a:r>
          </a:p>
        </p:txBody>
      </p:sp>
      <p:pic>
        <p:nvPicPr>
          <p:cNvPr id="4" name="Picture 3" descr="Grading Teachers? - NotEnoughGood.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111" y="4087402"/>
            <a:ext cx="2312286" cy="1680261"/>
          </a:xfrm>
          <a:prstGeom prst="rect">
            <a:avLst/>
          </a:prstGeom>
        </p:spPr>
      </p:pic>
      <p:pic>
        <p:nvPicPr>
          <p:cNvPr id="5" name="Picture 4" descr="Mate Scienze Medie: 1C Mameli - Memo aritmeti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29566"/>
            <a:ext cx="1181100" cy="1071574"/>
          </a:xfrm>
          <a:prstGeom prst="rect">
            <a:avLst/>
          </a:prstGeom>
        </p:spPr>
      </p:pic>
    </p:spTree>
    <p:extLst>
      <p:ext uri="{BB962C8B-B14F-4D97-AF65-F5344CB8AC3E}">
        <p14:creationId xmlns:p14="http://schemas.microsoft.com/office/powerpoint/2010/main" val="372671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09600" y="1828800"/>
            <a:ext cx="7772400" cy="5029200"/>
          </a:xfrm>
        </p:spPr>
        <p:txBody>
          <a:bodyPr/>
          <a:lstStyle/>
          <a:p>
            <a:pPr eaLnBrk="1" hangingPunct="1">
              <a:lnSpc>
                <a:spcPct val="90000"/>
              </a:lnSpc>
              <a:buFontTx/>
              <a:buNone/>
            </a:pPr>
            <a:r>
              <a:rPr lang="en-US" altLang="en-US" b="1" u="sng" dirty="0">
                <a:latin typeface="Century Gothic" panose="020B0502020202020204" pitchFamily="34" charset="0"/>
              </a:rPr>
              <a:t>Language Arts</a:t>
            </a:r>
          </a:p>
          <a:p>
            <a:pPr eaLnBrk="1" hangingPunct="1">
              <a:lnSpc>
                <a:spcPct val="90000"/>
              </a:lnSpc>
            </a:pPr>
            <a:r>
              <a:rPr lang="en-US" altLang="en-US" b="1" u="sng" dirty="0">
                <a:latin typeface="Century Gothic" panose="020B0502020202020204" pitchFamily="34" charset="0"/>
              </a:rPr>
              <a:t>Reading</a:t>
            </a:r>
            <a:r>
              <a:rPr lang="en-US" altLang="en-US" b="1" dirty="0">
                <a:latin typeface="Century Gothic" panose="020B0502020202020204" pitchFamily="34" charset="0"/>
              </a:rPr>
              <a:t>- Reader’s Workshop</a:t>
            </a:r>
          </a:p>
          <a:p>
            <a:pPr lvl="1" eaLnBrk="1" hangingPunct="1">
              <a:lnSpc>
                <a:spcPct val="90000"/>
              </a:lnSpc>
            </a:pPr>
            <a:r>
              <a:rPr lang="en-US" altLang="en-US" b="1" dirty="0">
                <a:latin typeface="Century Gothic" panose="020B0502020202020204" pitchFamily="34" charset="0"/>
              </a:rPr>
              <a:t>Focus on Reading to Learn</a:t>
            </a:r>
          </a:p>
          <a:p>
            <a:pPr lvl="1" eaLnBrk="1" hangingPunct="1">
              <a:lnSpc>
                <a:spcPct val="90000"/>
              </a:lnSpc>
            </a:pPr>
            <a:r>
              <a:rPr lang="en-US" altLang="en-US" b="1" dirty="0">
                <a:latin typeface="Century Gothic" panose="020B0502020202020204" pitchFamily="34" charset="0"/>
              </a:rPr>
              <a:t>Poetry, Historical Fiction, Realistic Fiction, Expository Nonfiction, Narrative Nonfiction, and Biographies</a:t>
            </a:r>
          </a:p>
          <a:p>
            <a:pPr lvl="1" eaLnBrk="1" hangingPunct="1">
              <a:lnSpc>
                <a:spcPct val="90000"/>
              </a:lnSpc>
            </a:pPr>
            <a:r>
              <a:rPr lang="en-US" altLang="en-US" b="1" dirty="0">
                <a:latin typeface="Century Gothic" panose="020B0502020202020204" pitchFamily="34" charset="0"/>
              </a:rPr>
              <a:t>Assessment</a:t>
            </a:r>
          </a:p>
          <a:p>
            <a:pPr lvl="2" eaLnBrk="1" hangingPunct="1">
              <a:lnSpc>
                <a:spcPct val="90000"/>
              </a:lnSpc>
            </a:pPr>
            <a:r>
              <a:rPr lang="en-US" altLang="en-US" b="1" dirty="0">
                <a:latin typeface="Century Gothic" panose="020B0502020202020204" pitchFamily="34" charset="0"/>
              </a:rPr>
              <a:t>Projects</a:t>
            </a:r>
          </a:p>
          <a:p>
            <a:pPr lvl="3" eaLnBrk="1" hangingPunct="1">
              <a:lnSpc>
                <a:spcPct val="90000"/>
              </a:lnSpc>
            </a:pPr>
            <a:r>
              <a:rPr lang="en-US" altLang="en-US" b="1" dirty="0">
                <a:latin typeface="Century Gothic" panose="020B0502020202020204" pitchFamily="34" charset="0"/>
              </a:rPr>
              <a:t>Literature Evaluations (</a:t>
            </a:r>
            <a:r>
              <a:rPr lang="en-US" altLang="en-US" sz="1400" b="1" dirty="0">
                <a:latin typeface="Century Gothic" panose="020B0502020202020204" pitchFamily="34" charset="0"/>
              </a:rPr>
              <a:t>typed in class</a:t>
            </a:r>
            <a:r>
              <a:rPr lang="en-US" altLang="en-US" b="1" dirty="0">
                <a:latin typeface="Century Gothic" panose="020B0502020202020204" pitchFamily="34" charset="0"/>
              </a:rPr>
              <a:t>)</a:t>
            </a:r>
          </a:p>
          <a:p>
            <a:pPr lvl="4" eaLnBrk="1" hangingPunct="1">
              <a:lnSpc>
                <a:spcPct val="90000"/>
              </a:lnSpc>
            </a:pPr>
            <a:r>
              <a:rPr lang="en-US" altLang="en-US" b="1" dirty="0">
                <a:latin typeface="Century Gothic" panose="020B0502020202020204" pitchFamily="34" charset="0"/>
              </a:rPr>
              <a:t>Non-fiction and Fiction</a:t>
            </a:r>
          </a:p>
          <a:p>
            <a:pPr lvl="3" eaLnBrk="1" hangingPunct="1">
              <a:lnSpc>
                <a:spcPct val="90000"/>
              </a:lnSpc>
            </a:pPr>
            <a:r>
              <a:rPr lang="en-US" altLang="en-US" b="1" dirty="0">
                <a:latin typeface="Century Gothic" panose="020B0502020202020204" pitchFamily="34" charset="0"/>
              </a:rPr>
              <a:t>Shares (in class)</a:t>
            </a:r>
          </a:p>
          <a:p>
            <a:pPr lvl="3" eaLnBrk="1" hangingPunct="1">
              <a:lnSpc>
                <a:spcPct val="90000"/>
              </a:lnSpc>
            </a:pPr>
            <a:r>
              <a:rPr lang="en-US" altLang="en-US" b="1" dirty="0">
                <a:latin typeface="Century Gothic" panose="020B0502020202020204" pitchFamily="34" charset="0"/>
              </a:rPr>
              <a:t>Post-It Note Quizzes</a:t>
            </a:r>
          </a:p>
          <a:p>
            <a:pPr lvl="3" eaLnBrk="1" hangingPunct="1">
              <a:lnSpc>
                <a:spcPct val="90000"/>
              </a:lnSpc>
            </a:pPr>
            <a:r>
              <a:rPr lang="en-US" altLang="en-US" b="1" dirty="0">
                <a:latin typeface="Century Gothic" panose="020B0502020202020204" pitchFamily="34" charset="0"/>
              </a:rPr>
              <a:t>Scholastic News - nonfiction</a:t>
            </a:r>
          </a:p>
          <a:p>
            <a:pPr lvl="1" eaLnBrk="1" hangingPunct="1">
              <a:lnSpc>
                <a:spcPct val="90000"/>
              </a:lnSpc>
            </a:pPr>
            <a:r>
              <a:rPr lang="en-US" altLang="en-US" b="1" dirty="0">
                <a:latin typeface="Century Gothic" panose="020B0502020202020204" pitchFamily="34" charset="0"/>
              </a:rPr>
              <a:t>Book Contract</a:t>
            </a:r>
          </a:p>
          <a:p>
            <a:pPr lvl="1" eaLnBrk="1" hangingPunct="1">
              <a:lnSpc>
                <a:spcPct val="90000"/>
              </a:lnSpc>
            </a:pPr>
            <a:endParaRPr lang="en-US" altLang="en-US" b="1" dirty="0">
              <a:latin typeface="Century Gothic" panose="020B0502020202020204" pitchFamily="34" charset="0"/>
            </a:endParaRPr>
          </a:p>
        </p:txBody>
      </p:sp>
      <p:sp>
        <p:nvSpPr>
          <p:cNvPr id="14339" name="Rectangle 2"/>
          <p:cNvSpPr>
            <a:spLocks noGrp="1" noChangeArrowheads="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Curriculum </a:t>
            </a:r>
            <a:endParaRPr lang="en-US" altLang="en-US">
              <a:latin typeface="Century Gothic" panose="020B0502020202020204" pitchFamily="34" charset="0"/>
            </a:endParaRPr>
          </a:p>
        </p:txBody>
      </p:sp>
      <p:pic>
        <p:nvPicPr>
          <p:cNvPr id="14340" name="Picture 6" descr="C:\Users\Staff\AppData\Local\Microsoft\Windows\Temporary Internet Files\Content.IE5\OX3B8NTA\MC900440424[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267200"/>
            <a:ext cx="231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Users\Staff\AppData\Local\Microsoft\Windows\Temporary Internet Files\Content.IE5\K4UT33GM\MC9004379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85800"/>
            <a:ext cx="936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4"/>
          <p:cNvSpPr>
            <a:spLocks noGrp="1"/>
          </p:cNvSpPr>
          <p:nvPr>
            <p:ph idx="1"/>
          </p:nvPr>
        </p:nvSpPr>
        <p:spPr>
          <a:xfrm>
            <a:off x="685800" y="2133600"/>
            <a:ext cx="7772400" cy="3527119"/>
          </a:xfrm>
        </p:spPr>
        <p:txBody>
          <a:bodyPr>
            <a:spAutoFit/>
          </a:bodyPr>
          <a:lstStyle/>
          <a:p>
            <a:pPr eaLnBrk="1" hangingPunct="1">
              <a:lnSpc>
                <a:spcPct val="90000"/>
              </a:lnSpc>
            </a:pPr>
            <a:r>
              <a:rPr lang="en-US" altLang="en-US" b="1" u="sng">
                <a:latin typeface="Century Gothic" panose="020B0502020202020204" pitchFamily="34" charset="0"/>
              </a:rPr>
              <a:t>Writing</a:t>
            </a:r>
            <a:r>
              <a:rPr lang="en-US" altLang="en-US" b="1">
                <a:latin typeface="Century Gothic" panose="020B0502020202020204" pitchFamily="34" charset="0"/>
              </a:rPr>
              <a:t>- Writer’s Workshop-Students explore themes, character development, author’s craft, audience, and writing for a purpose</a:t>
            </a:r>
          </a:p>
          <a:p>
            <a:pPr marL="575945" lvl="1" eaLnBrk="1" hangingPunct="1">
              <a:lnSpc>
                <a:spcPct val="90000"/>
              </a:lnSpc>
            </a:pPr>
            <a:r>
              <a:rPr lang="en-US" altLang="en-US" sz="1600" b="1">
                <a:latin typeface="Century Gothic" panose="020B0502020202020204" pitchFamily="34" charset="0"/>
              </a:rPr>
              <a:t>Paragraph Writing</a:t>
            </a:r>
          </a:p>
          <a:p>
            <a:pPr marL="575945" lvl="1" eaLnBrk="1" hangingPunct="1">
              <a:lnSpc>
                <a:spcPct val="90000"/>
              </a:lnSpc>
            </a:pPr>
            <a:r>
              <a:rPr lang="en-US" altLang="en-US" sz="1600" b="1">
                <a:latin typeface="Century Gothic" panose="020B0502020202020204" pitchFamily="34" charset="0"/>
              </a:rPr>
              <a:t>Poetry</a:t>
            </a:r>
          </a:p>
          <a:p>
            <a:pPr marL="575945" lvl="1" eaLnBrk="1" hangingPunct="1">
              <a:lnSpc>
                <a:spcPct val="90000"/>
              </a:lnSpc>
            </a:pPr>
            <a:r>
              <a:rPr lang="en-US" altLang="en-US" sz="1600" b="1">
                <a:latin typeface="Century Gothic" panose="020B0502020202020204" pitchFamily="34" charset="0"/>
              </a:rPr>
              <a:t>Narrative Writing</a:t>
            </a:r>
          </a:p>
          <a:p>
            <a:pPr marL="575945" lvl="1" eaLnBrk="1" hangingPunct="1">
              <a:lnSpc>
                <a:spcPct val="90000"/>
              </a:lnSpc>
            </a:pPr>
            <a:r>
              <a:rPr lang="en-US" altLang="en-US" sz="1600" b="1">
                <a:latin typeface="Century Gothic" panose="020B0502020202020204" pitchFamily="34" charset="0"/>
              </a:rPr>
              <a:t>Informational Writing</a:t>
            </a:r>
          </a:p>
          <a:p>
            <a:pPr marL="575945" lvl="1" eaLnBrk="1" hangingPunct="1">
              <a:lnSpc>
                <a:spcPct val="90000"/>
              </a:lnSpc>
            </a:pPr>
            <a:r>
              <a:rPr lang="en-US" altLang="en-US" sz="1600" b="1">
                <a:latin typeface="Century Gothic" panose="020B0502020202020204" pitchFamily="34" charset="0"/>
              </a:rPr>
              <a:t>Opinion Writing</a:t>
            </a:r>
          </a:p>
          <a:p>
            <a:pPr eaLnBrk="1" hangingPunct="1">
              <a:lnSpc>
                <a:spcPct val="90000"/>
              </a:lnSpc>
            </a:pPr>
            <a:r>
              <a:rPr lang="en-US" altLang="en-US" b="1" u="sng">
                <a:latin typeface="Century Gothic" panose="020B0502020202020204" pitchFamily="34" charset="0"/>
              </a:rPr>
              <a:t>Word Study</a:t>
            </a:r>
            <a:r>
              <a:rPr lang="en-US" altLang="en-US" b="1">
                <a:latin typeface="Century Gothic" panose="020B0502020202020204" pitchFamily="34" charset="0"/>
              </a:rPr>
              <a:t> </a:t>
            </a:r>
          </a:p>
          <a:p>
            <a:pPr marL="575945" lvl="1" eaLnBrk="1" hangingPunct="1">
              <a:lnSpc>
                <a:spcPct val="90000"/>
              </a:lnSpc>
            </a:pPr>
            <a:r>
              <a:rPr lang="en-US" altLang="en-US" b="1">
                <a:latin typeface="Century Gothic"/>
              </a:rPr>
              <a:t>Word Patterns, vocabulary, syllables, prefixes, suffixes, homophones, grammar in read a louds.</a:t>
            </a:r>
            <a:endParaRPr lang="en-US" altLang="en-US" b="1">
              <a:latin typeface="Century Gothic" panose="020B0502020202020204" pitchFamily="34" charset="0"/>
            </a:endParaRPr>
          </a:p>
        </p:txBody>
      </p:sp>
      <p:sp>
        <p:nvSpPr>
          <p:cNvPr id="15363" name="Title 1"/>
          <p:cNvSpPr>
            <a:spLocks noGrp="1"/>
          </p:cNvSpPr>
          <p:nvPr>
            <p:ph type="title"/>
          </p:nvPr>
        </p:nvSpPr>
        <p:spPr/>
        <p:txBody>
          <a:bodyPr/>
          <a:lstStyle/>
          <a:p>
            <a:pPr eaLnBrk="1" hangingPunct="1"/>
            <a:r>
              <a:rPr lang="en-US" altLang="en-US" b="1" u="sng">
                <a:latin typeface="Century Gothic" panose="020B0502020202020204" pitchFamily="34" charset="0"/>
              </a:rPr>
              <a:t>4</a:t>
            </a:r>
            <a:r>
              <a:rPr lang="en-US" altLang="en-US" b="1" u="sng" baseline="30000">
                <a:latin typeface="Century Gothic" panose="020B0502020202020204" pitchFamily="34" charset="0"/>
              </a:rPr>
              <a:t>th</a:t>
            </a:r>
            <a:r>
              <a:rPr lang="en-US" altLang="en-US" b="1" u="sng">
                <a:latin typeface="Century Gothic" panose="020B0502020202020204" pitchFamily="34" charset="0"/>
              </a:rPr>
              <a:t> Grade Curriculum </a:t>
            </a:r>
            <a:endParaRPr lang="en-US" altLang="en-US"/>
          </a:p>
        </p:txBody>
      </p:sp>
      <p:pic>
        <p:nvPicPr>
          <p:cNvPr id="1536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57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400</TotalTime>
  <Words>954</Words>
  <Application>Microsoft Office PowerPoint</Application>
  <PresentationFormat>On-screen Show (4:3)</PresentationFormat>
  <Paragraphs>132</Paragraphs>
  <Slides>18</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Arial</vt:lpstr>
      <vt:lpstr>Arial Black</vt:lpstr>
      <vt:lpstr>Arial,Sans-Serif</vt:lpstr>
      <vt:lpstr>Calibri</vt:lpstr>
      <vt:lpstr>Candara</vt:lpstr>
      <vt:lpstr>Century Gothic</vt:lpstr>
      <vt:lpstr>Comic Sans MS</vt:lpstr>
      <vt:lpstr>Symbol</vt:lpstr>
      <vt:lpstr>Times</vt:lpstr>
      <vt:lpstr>Waveform</vt:lpstr>
      <vt:lpstr>Document</vt:lpstr>
      <vt:lpstr>Welcome to Curriculum Night</vt:lpstr>
      <vt:lpstr>Introduction</vt:lpstr>
      <vt:lpstr>Contact Information</vt:lpstr>
      <vt:lpstr>Remind101</vt:lpstr>
      <vt:lpstr>4th Grade = CHANGE</vt:lpstr>
      <vt:lpstr>4th Grade = CHANGE</vt:lpstr>
      <vt:lpstr>Report Cards</vt:lpstr>
      <vt:lpstr>4th Grade Curriculum </vt:lpstr>
      <vt:lpstr>4th Grade Curriculum </vt:lpstr>
      <vt:lpstr>4th Grade Curriculum </vt:lpstr>
      <vt:lpstr>4th Grade Curriculum  </vt:lpstr>
      <vt:lpstr>4th Grade Curriculum </vt:lpstr>
      <vt:lpstr>Positivity Project</vt:lpstr>
      <vt:lpstr>Classroom Expectations</vt:lpstr>
      <vt:lpstr>Buck-A- Roo</vt:lpstr>
      <vt:lpstr>Parent Expectations</vt:lpstr>
      <vt:lpstr>Book Orders</vt:lpstr>
      <vt:lpstr>Closing        </vt:lpstr>
    </vt:vector>
  </TitlesOfParts>
  <Company>Lake Orion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Lake Orion Schools</dc:creator>
  <cp:lastModifiedBy>Pamela Kyle</cp:lastModifiedBy>
  <cp:revision>3</cp:revision>
  <cp:lastPrinted>2013-09-11T14:41:52Z</cp:lastPrinted>
  <dcterms:created xsi:type="dcterms:W3CDTF">2009-09-16T16:31:28Z</dcterms:created>
  <dcterms:modified xsi:type="dcterms:W3CDTF">2021-12-06T00:37:33Z</dcterms:modified>
</cp:coreProperties>
</file>