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52" d="100"/>
          <a:sy n="52" d="100"/>
        </p:scale>
        <p:origin x="4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7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4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1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2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9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4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5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C3FD-7F02-4986-A70B-2190A859CAC7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6309-B254-45D5-A583-AB2DEE9DC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7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(Name of Person)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Biography Presentation created by: (</a:t>
            </a:r>
            <a:r>
              <a:rPr lang="en-US" b="1" dirty="0" smtClean="0"/>
              <a:t>Your Name)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620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Who Was </a:t>
            </a:r>
            <a:br>
              <a:rPr lang="en-US" b="1" dirty="0" smtClean="0"/>
            </a:br>
            <a:r>
              <a:rPr lang="en-US" b="1" dirty="0" smtClean="0"/>
              <a:t>(Name of 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	(Summary paragraph)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0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Three Events From the Life of </a:t>
            </a:r>
            <a:br>
              <a:rPr lang="en-US" b="1" dirty="0" smtClean="0"/>
            </a:br>
            <a:r>
              <a:rPr lang="en-US" b="1" dirty="0" smtClean="0"/>
              <a:t>(Name of Person)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97266"/>
              </p:ext>
            </p:extLst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Date:</a:t>
                      </a:r>
                    </a:p>
                    <a:p>
                      <a:r>
                        <a:rPr lang="en-US" dirty="0" smtClean="0"/>
                        <a:t>Event: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Date:</a:t>
                      </a:r>
                    </a:p>
                    <a:p>
                      <a:r>
                        <a:rPr lang="en-US" dirty="0" smtClean="0"/>
                        <a:t>Event: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Date:</a:t>
                      </a:r>
                    </a:p>
                    <a:p>
                      <a:r>
                        <a:rPr lang="en-US" dirty="0" smtClean="0"/>
                        <a:t>Event: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21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Five Words to Describe</a:t>
            </a:r>
            <a:br>
              <a:rPr lang="en-US" b="1" dirty="0" smtClean="0"/>
            </a:br>
            <a:r>
              <a:rPr lang="en-US" b="1" dirty="0" smtClean="0"/>
              <a:t>(Name of Person)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21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(Name of Person)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8619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Quote: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Life Lesson</a:t>
                      </a:r>
                      <a:r>
                        <a:rPr lang="en-US" b="1" baseline="0" dirty="0" smtClean="0"/>
                        <a:t> Learned (theme):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Interesting Fact: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7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Structure and Text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 Structure of book used: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Text Features from your book:</a:t>
            </a:r>
          </a:p>
          <a:p>
            <a:pPr marL="0" indent="0">
              <a:buNone/>
            </a:pPr>
            <a:r>
              <a:rPr lang="en-US" dirty="0" smtClean="0"/>
              <a:t>1)</a:t>
            </a:r>
          </a:p>
          <a:p>
            <a:pPr marL="0" indent="0">
              <a:buNone/>
            </a:pPr>
            <a:r>
              <a:rPr lang="en-US" dirty="0" smtClean="0"/>
              <a:t>2)</a:t>
            </a:r>
          </a:p>
          <a:p>
            <a:pPr marL="0" indent="0">
              <a:buNone/>
            </a:pPr>
            <a:r>
              <a:rPr lang="en-US" smtClean="0"/>
              <a:t>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1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Research Resources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Glossary </a:t>
            </a:r>
            <a:r>
              <a:rPr lang="en-US" sz="1800" dirty="0" smtClean="0"/>
              <a:t>(define two words)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Bibliography </a:t>
            </a:r>
          </a:p>
          <a:p>
            <a:r>
              <a:rPr lang="en-US" dirty="0" smtClean="0"/>
              <a:t>(book title, author, copyright date)</a:t>
            </a:r>
          </a:p>
          <a:p>
            <a:r>
              <a:rPr lang="en-US" dirty="0" smtClean="0"/>
              <a:t>(Internet site name, web address, 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5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xMusuem Lit 8 Template" id="{9F6901BA-E8C2-4E93-8D69-6561626A7E5B}" vid="{AF1B60BB-FE88-4B28-B639-B1C021775C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waxmusuem_lit_8_template</Template>
  <TotalTime>0</TotalTime>
  <Words>105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(Name of Person)</vt:lpstr>
      <vt:lpstr>Who Was  (Name of Person)</vt:lpstr>
      <vt:lpstr>Three Events From the Life of  (Name of Person)</vt:lpstr>
      <vt:lpstr>Five Words to Describe (Name of Person)</vt:lpstr>
      <vt:lpstr>(Name of Person)</vt:lpstr>
      <vt:lpstr>Text Structure and Text Features</vt:lpstr>
      <vt:lpstr>Research Resources</vt:lpstr>
    </vt:vector>
  </TitlesOfParts>
  <Company>Lake Orion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(Name of Person)</dc:title>
  <dc:creator>Pamela Kyle</dc:creator>
  <cp:lastModifiedBy>Pamela Kyle</cp:lastModifiedBy>
  <cp:revision>1</cp:revision>
  <dcterms:created xsi:type="dcterms:W3CDTF">2019-03-26T13:20:28Z</dcterms:created>
  <dcterms:modified xsi:type="dcterms:W3CDTF">2019-03-26T13:21:09Z</dcterms:modified>
</cp:coreProperties>
</file>